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mp4" ContentType="video/mp4"/>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8" r:id="rId2"/>
    <p:sldId id="257" r:id="rId3"/>
    <p:sldId id="256" r:id="rId4"/>
    <p:sldId id="259" r:id="rId5"/>
    <p:sldId id="260" r:id="rId6"/>
    <p:sldId id="261" r:id="rId7"/>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1221" autoAdjust="0"/>
  </p:normalViewPr>
  <p:slideViewPr>
    <p:cSldViewPr snapToGrid="0">
      <p:cViewPr varScale="1">
        <p:scale>
          <a:sx n="43" d="100"/>
          <a:sy n="43" d="100"/>
        </p:scale>
        <p:origin x="-178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F0BE2-00A0-4030-9464-6247DC83FD96}" type="datetimeFigureOut">
              <a:rPr lang="ro-RO" smtClean="0"/>
              <a:pPr/>
              <a:t>12.10.2014</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371B1F-C8E9-466E-85CB-20ACB52B5E4C}" type="slidenum">
              <a:rPr lang="ro-RO" smtClean="0"/>
              <a:pPr/>
              <a:t>‹#›</a:t>
            </a:fld>
            <a:endParaRPr lang="ro-RO"/>
          </a:p>
        </p:txBody>
      </p:sp>
    </p:spTree>
    <p:extLst>
      <p:ext uri="{BB962C8B-B14F-4D97-AF65-F5344CB8AC3E}">
        <p14:creationId xmlns:p14="http://schemas.microsoft.com/office/powerpoint/2010/main" xmlns="" val="1009985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ro-RO" dirty="0" smtClean="0"/>
              <a:t>Va pun o intrebare sincera : v-ar place sa fiti bogati?</a:t>
            </a:r>
          </a:p>
          <a:p>
            <a:pPr marL="171450" indent="-171450">
              <a:buFontTx/>
              <a:buChar char="-"/>
            </a:pPr>
            <a:endParaRPr lang="ro-RO" dirty="0" smtClean="0"/>
          </a:p>
          <a:p>
            <a:pPr marL="171450" indent="-171450">
              <a:buFontTx/>
              <a:buChar char="-"/>
            </a:pPr>
            <a:r>
              <a:rPr lang="ro-RO" dirty="0" smtClean="0"/>
              <a:t>Cati nu v-ati visat</a:t>
            </a:r>
            <a:r>
              <a:rPr lang="ro-RO" baseline="0" dirty="0" smtClean="0"/>
              <a:t> in postura in care in  spatele curtii este o comoara ascunsa...mai ales cand aveati nevoi financiare mari?</a:t>
            </a:r>
          </a:p>
          <a:p>
            <a:pPr marL="171450" indent="-171450">
              <a:buFontTx/>
              <a:buChar char="-"/>
            </a:pPr>
            <a:endParaRPr lang="ro-RO" dirty="0" smtClean="0"/>
          </a:p>
          <a:p>
            <a:pPr marL="171450" indent="-171450">
              <a:buFontTx/>
              <a:buChar char="-"/>
            </a:pPr>
            <a:r>
              <a:rPr lang="ro-RO" dirty="0" smtClean="0"/>
              <a:t>In alpi si in anumite zone impadurite ale Germaniei , si astazi</a:t>
            </a:r>
            <a:r>
              <a:rPr lang="ro-RO" baseline="0" dirty="0" smtClean="0"/>
              <a:t> se cauta tonele de aur ascunse de nazisti in WW2.</a:t>
            </a:r>
          </a:p>
          <a:p>
            <a:pPr marL="171450" indent="-171450">
              <a:buFontTx/>
              <a:buChar char="-"/>
            </a:pPr>
            <a:r>
              <a:rPr lang="ro-RO" baseline="0" dirty="0" smtClean="0"/>
              <a:t> </a:t>
            </a:r>
          </a:p>
          <a:p>
            <a:pPr marL="171450" indent="-171450">
              <a:buFontTx/>
              <a:buChar char="-"/>
            </a:pPr>
            <a:r>
              <a:rPr lang="ro-RO" baseline="0" dirty="0" smtClean="0"/>
              <a:t>Daca ati sti ca puteti sa regasiti o asemnea comoara, pana unde ati merge cu demersul ?</a:t>
            </a:r>
            <a:endParaRPr lang="ro-RO" dirty="0"/>
          </a:p>
        </p:txBody>
      </p:sp>
      <p:sp>
        <p:nvSpPr>
          <p:cNvPr id="4" name="Slide Number Placeholder 3"/>
          <p:cNvSpPr>
            <a:spLocks noGrp="1"/>
          </p:cNvSpPr>
          <p:nvPr>
            <p:ph type="sldNum" sz="quarter" idx="10"/>
          </p:nvPr>
        </p:nvSpPr>
        <p:spPr/>
        <p:txBody>
          <a:bodyPr/>
          <a:lstStyle/>
          <a:p>
            <a:fld id="{B3371B1F-C8E9-466E-85CB-20ACB52B5E4C}" type="slidenum">
              <a:rPr lang="ro-RO" smtClean="0"/>
              <a:pPr/>
              <a:t>1</a:t>
            </a:fld>
            <a:endParaRPr lang="ro-RO"/>
          </a:p>
        </p:txBody>
      </p:sp>
    </p:spTree>
    <p:extLst>
      <p:ext uri="{BB962C8B-B14F-4D97-AF65-F5344CB8AC3E}">
        <p14:creationId xmlns:p14="http://schemas.microsoft.com/office/powerpoint/2010/main" xmlns="" val="2210857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smtClean="0"/>
              <a:t>-Ezechiel vorbeste pt robii din Babilon veniti de 5 ani in robie</a:t>
            </a:r>
          </a:p>
          <a:p>
            <a:r>
              <a:rPr lang="ro-RO" dirty="0" smtClean="0"/>
              <a:t>-Auditoriul lui este format din </a:t>
            </a:r>
            <a:r>
              <a:rPr lang="ro-RO" baseline="0" dirty="0" smtClean="0"/>
              <a:t> evrei care abia incep sa iasa din socul relocariii intr-o tara straina , si care sunt mintiti de falsi profeti ca vor fi repatriati intr-o perioada foarte scurta. In loc sa isi continue procesul de acomodare si integrare in noua civilizatie pagana, ei sunt starniti sa visese la iminenta repatriere.</a:t>
            </a:r>
          </a:p>
          <a:p>
            <a:endParaRPr lang="ro-RO" baseline="0" dirty="0" smtClean="0"/>
          </a:p>
          <a:p>
            <a:r>
              <a:rPr lang="ro-RO" baseline="0" dirty="0" smtClean="0"/>
              <a:t>-</a:t>
            </a:r>
            <a:endParaRPr lang="ro-RO" dirty="0"/>
          </a:p>
        </p:txBody>
      </p:sp>
      <p:sp>
        <p:nvSpPr>
          <p:cNvPr id="4" name="Slide Number Placeholder 3"/>
          <p:cNvSpPr>
            <a:spLocks noGrp="1"/>
          </p:cNvSpPr>
          <p:nvPr>
            <p:ph type="sldNum" sz="quarter" idx="10"/>
          </p:nvPr>
        </p:nvSpPr>
        <p:spPr/>
        <p:txBody>
          <a:bodyPr/>
          <a:lstStyle/>
          <a:p>
            <a:fld id="{B3371B1F-C8E9-466E-85CB-20ACB52B5E4C}" type="slidenum">
              <a:rPr lang="ro-RO" smtClean="0"/>
              <a:pPr/>
              <a:t>2</a:t>
            </a:fld>
            <a:endParaRPr lang="ro-RO"/>
          </a:p>
        </p:txBody>
      </p:sp>
    </p:spTree>
    <p:extLst>
      <p:ext uri="{BB962C8B-B14F-4D97-AF65-F5344CB8AC3E}">
        <p14:creationId xmlns:p14="http://schemas.microsoft.com/office/powerpoint/2010/main" xmlns="" val="3406968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ro-RO" baseline="0" dirty="0" smtClean="0"/>
              <a:t>Avem de a face la debutul cartii cu o relatare a unui eveniment extrem de rar in istoria revelatiei : o invitatie in Sala Tronului. Putini sunt oamenii care au primit acest tichet de VIP – sa ai parte de experienta vietii tale....o zi in sala tronului...</a:t>
            </a:r>
          </a:p>
          <a:p>
            <a:pPr marL="171450" indent="-171450">
              <a:buFontTx/>
              <a:buChar char="-"/>
            </a:pPr>
            <a:r>
              <a:rPr lang="ro-RO" baseline="0" dirty="0" smtClean="0"/>
              <a:t>Ezechiel cunostea despre Yahweh din VT si din traditiile talmudului. Dar o asemenea experienta iti face parul ca la gaina.</a:t>
            </a:r>
          </a:p>
          <a:p>
            <a:pPr marL="171450" indent="-171450">
              <a:buFontTx/>
              <a:buChar char="-"/>
            </a:pPr>
            <a:endParaRPr lang="ro-RO" baseline="0" dirty="0" smtClean="0"/>
          </a:p>
          <a:p>
            <a:pPr marL="171450" indent="-171450">
              <a:buFontTx/>
              <a:buChar char="-"/>
            </a:pPr>
            <a:r>
              <a:rPr lang="ro-RO" baseline="0" dirty="0" smtClean="0"/>
              <a:t>Ps 8 .4-6 : L-ai facut cu putin mai pe jos decat Elohim, si l-ai incununat cu slava si cinste. I-ai dat stapanire peste lucrurile mainilor tale, toate le-ai pus sub picioarele lui.</a:t>
            </a:r>
          </a:p>
          <a:p>
            <a:pPr marL="171450" indent="-171450">
              <a:buFontTx/>
              <a:buChar char="-"/>
            </a:pPr>
            <a:r>
              <a:rPr lang="ro-RO" baseline="0" dirty="0" smtClean="0"/>
              <a:t>Suntem in geneza Cap 2 , unde omului i se da mandat sa lucreze si sa stapanesac Gradina Creatiei- metafora zigot pt UNIVERS. Edenul era doar laboratorul de antrenament, Terra urma sa fie stapanita si apoi UNIVERSUL intreg in infinitatea lui.Si dintr-o data vad Tronul Slavei, ca o piatra de Safir, cu un chip de om pe el, deaosupra unei plateforme de cristal – alb-transparent. Sub Acea platforma(mare de cristal) 2 fapturi vii – Is(Adam) si Isa(Eva).  Langa ei niste Roti imense, roti in roti invartitoare, cu ochi pe dinlauntru si pe dinafara. Se miscau cu o viteza uluitoare si rotile mergeau cu ei oriunde mergeau cei 2 oameni. </a:t>
            </a:r>
          </a:p>
          <a:p>
            <a:pPr marL="171450" indent="-171450">
              <a:buFontTx/>
              <a:buChar char="-"/>
            </a:pPr>
            <a:r>
              <a:rPr lang="ro-RO" baseline="0" dirty="0" smtClean="0"/>
              <a:t>Dar alegerea Isei – Evei face ca intreg edificiu sa se prabuseasca...sunt izgoniti din acest loc : de sub Tron si sunt pusi niste heruvimi(4) cu sabie invapaiata sa pazeasca drumul spre acest loc al cunoasterii si colaborarii cu Yahwev: sub marea de cristal,  stapanaind lumea...</a:t>
            </a:r>
          </a:p>
          <a:p>
            <a:pPr marL="171450" indent="-171450">
              <a:buFontTx/>
              <a:buChar char="-"/>
            </a:pPr>
            <a:r>
              <a:rPr lang="ro-RO" baseline="0" dirty="0" smtClean="0"/>
              <a:t>Heruvimii pusi , si vazuti de Ezechiel au 4 fete, 4 aripi, 4 membre – 2 maini omenesti si 2 picioare de bovina. Sunt niste fiinte senzationale si infricosatoare. Si ele sunt in locul oamenilor puse sa faca slujba destinata omenirii , care acum este cazuta intr-o pozitie dizgratioasa si dizamornioasa.</a:t>
            </a:r>
          </a:p>
          <a:p>
            <a:pPr marL="171450" indent="-171450">
              <a:buFontTx/>
              <a:buChar char="-"/>
            </a:pPr>
            <a:r>
              <a:rPr lang="ro-RO" dirty="0" smtClean="0"/>
              <a:t>.</a:t>
            </a:r>
            <a:endParaRPr lang="ro-RO" dirty="0"/>
          </a:p>
        </p:txBody>
      </p:sp>
      <p:sp>
        <p:nvSpPr>
          <p:cNvPr id="4" name="Slide Number Placeholder 3"/>
          <p:cNvSpPr>
            <a:spLocks noGrp="1"/>
          </p:cNvSpPr>
          <p:nvPr>
            <p:ph type="sldNum" sz="quarter" idx="10"/>
          </p:nvPr>
        </p:nvSpPr>
        <p:spPr/>
        <p:txBody>
          <a:bodyPr/>
          <a:lstStyle/>
          <a:p>
            <a:fld id="{B3371B1F-C8E9-466E-85CB-20ACB52B5E4C}" type="slidenum">
              <a:rPr lang="ro-RO" smtClean="0"/>
              <a:pPr/>
              <a:t>3</a:t>
            </a:fld>
            <a:endParaRPr lang="ro-RO"/>
          </a:p>
        </p:txBody>
      </p:sp>
    </p:spTree>
    <p:extLst>
      <p:ext uri="{BB962C8B-B14F-4D97-AF65-F5344CB8AC3E}">
        <p14:creationId xmlns:p14="http://schemas.microsoft.com/office/powerpoint/2010/main" xmlns="" val="2531464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ro-RO" dirty="0" smtClean="0"/>
              <a:t>Dar ce reprezinta enigmaticele</a:t>
            </a:r>
            <a:r>
              <a:rPr lang="ro-RO" baseline="0" dirty="0" smtClean="0"/>
              <a:t> roti. Pt UFO-ologi, cei care sunt pasionati de farfurii zburatoare si viata extraterestra aici sunt argumente ca si profetii VT au avut intalniri misterioase asemanatoare cu cele contemporane.</a:t>
            </a:r>
          </a:p>
          <a:p>
            <a:pPr marL="171450" indent="-171450">
              <a:buFontTx/>
              <a:buChar char="-"/>
            </a:pPr>
            <a:r>
              <a:rPr lang="ro-RO" baseline="0" dirty="0" smtClean="0"/>
              <a:t>Nu intru in asemenea polemici, dar Ezechiel este fascinant la fel de mult de roti ca si de fiinte. Ba chiar mai mult decat de tronul slavei , deoarece acorda mult spatiu fiintelor si rotilor si putin spatiu descrierii tronului.</a:t>
            </a:r>
          </a:p>
          <a:p>
            <a:pPr marL="171450" indent="-171450">
              <a:buFontTx/>
              <a:buChar char="-"/>
            </a:pPr>
            <a:endParaRPr lang="ro-RO" baseline="0" dirty="0" smtClean="0"/>
          </a:p>
          <a:p>
            <a:pPr marL="171450" indent="-171450">
              <a:buFontTx/>
              <a:buChar char="-"/>
            </a:pPr>
            <a:r>
              <a:rPr lang="ro-RO" baseline="0" dirty="0" smtClean="0"/>
              <a:t>Aceste ROTI in ROTI care se invartesc in ele insele, sunt asezate pe Pamant si ating zona cereasca acolo unde sunt heruvimii. Rotile sunt pline de ochi, ceea ce ne leaga de capacitatea observarii, asimiliarii, - CUNOASTERE.</a:t>
            </a:r>
          </a:p>
          <a:p>
            <a:pPr marL="171450" indent="-171450">
              <a:buFontTx/>
              <a:buChar char="-"/>
            </a:pPr>
            <a:r>
              <a:rPr lang="ro-RO" baseline="0" dirty="0" smtClean="0"/>
              <a:t>Rotile merg intodeauna impreuna cu Fiintele, deoarece duhul fiintelor este in roti....</a:t>
            </a:r>
            <a:endParaRPr lang="ro-RO" dirty="0"/>
          </a:p>
        </p:txBody>
      </p:sp>
      <p:sp>
        <p:nvSpPr>
          <p:cNvPr id="4" name="Slide Number Placeholder 3"/>
          <p:cNvSpPr>
            <a:spLocks noGrp="1"/>
          </p:cNvSpPr>
          <p:nvPr>
            <p:ph type="sldNum" sz="quarter" idx="10"/>
          </p:nvPr>
        </p:nvSpPr>
        <p:spPr/>
        <p:txBody>
          <a:bodyPr/>
          <a:lstStyle/>
          <a:p>
            <a:fld id="{B3371B1F-C8E9-466E-85CB-20ACB52B5E4C}" type="slidenum">
              <a:rPr lang="ro-RO" smtClean="0"/>
              <a:pPr/>
              <a:t>4</a:t>
            </a:fld>
            <a:endParaRPr lang="ro-RO"/>
          </a:p>
        </p:txBody>
      </p:sp>
    </p:spTree>
    <p:extLst>
      <p:ext uri="{BB962C8B-B14F-4D97-AF65-F5344CB8AC3E}">
        <p14:creationId xmlns:p14="http://schemas.microsoft.com/office/powerpoint/2010/main" xmlns="" val="3500990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ro-RO" dirty="0" smtClean="0"/>
              <a:t>Miscarea</a:t>
            </a:r>
            <a:r>
              <a:rPr lang="ro-RO" baseline="0" dirty="0" smtClean="0"/>
              <a:t> sau aranjarea unei circumferinte in interiorul altei circumferinte, totul descriind o miscare de rotatie in jurul unui centru, circumferinta in miscare este incrisa in alta circumferinta se pare ca tine de esentele universului, de adancimile cunoasterii lucrurilor care tin si conduc materia si universul.  Par a fi atat instrumente ale cunoasterii si stapanirii lumii Create atat material cat si spiritual , cat si legitati profunde si puternice care tin universul si omenirea. Par a fi </a:t>
            </a:r>
            <a:r>
              <a:rPr lang="ro-RO" b="1" baseline="0" dirty="0" smtClean="0"/>
              <a:t>MOTOARELE PRIMORDIALE </a:t>
            </a:r>
            <a:r>
              <a:rPr lang="ro-RO" baseline="0" dirty="0" smtClean="0"/>
              <a:t>ale Universului sau Poate Masinarii sofisticate ale Cunoasterii.</a:t>
            </a:r>
          </a:p>
          <a:p>
            <a:pPr marL="171450" indent="-171450">
              <a:buFontTx/>
              <a:buChar char="-"/>
            </a:pPr>
            <a:endParaRPr lang="ro-RO" baseline="0" dirty="0" smtClean="0"/>
          </a:p>
          <a:p>
            <a:pPr marL="171450" indent="-171450">
              <a:buFontTx/>
              <a:buChar char="-"/>
            </a:pPr>
            <a:r>
              <a:rPr lang="ro-RO" baseline="0" dirty="0" smtClean="0"/>
              <a:t>Atomul: cu nucleu (protoni si neutroni) si electronii care orbiteaza cu 1/3 din viteza luminii. Atomul este in vibratie datorita miscarii din interior si creaza o nota : RE.</a:t>
            </a:r>
          </a:p>
          <a:p>
            <a:pPr marL="0" indent="0">
              <a:buFontTx/>
              <a:buNone/>
            </a:pPr>
            <a:r>
              <a:rPr lang="ro-RO" baseline="0" dirty="0" smtClean="0"/>
              <a:t>-  ADN –ul fiintelor este o copodopera de criptare si inamgazinare a informatiie. Nu exista la ora actuala suport optic creat de oameni care sa inmagazineze informatie detinuta de pe 2 m de lant ADN.</a:t>
            </a:r>
            <a:endParaRPr lang="ro-RO" dirty="0"/>
          </a:p>
        </p:txBody>
      </p:sp>
      <p:sp>
        <p:nvSpPr>
          <p:cNvPr id="4" name="Slide Number Placeholder 3"/>
          <p:cNvSpPr>
            <a:spLocks noGrp="1"/>
          </p:cNvSpPr>
          <p:nvPr>
            <p:ph type="sldNum" sz="quarter" idx="10"/>
          </p:nvPr>
        </p:nvSpPr>
        <p:spPr/>
        <p:txBody>
          <a:bodyPr/>
          <a:lstStyle/>
          <a:p>
            <a:fld id="{B3371B1F-C8E9-466E-85CB-20ACB52B5E4C}" type="slidenum">
              <a:rPr lang="ro-RO" smtClean="0"/>
              <a:pPr/>
              <a:t>5</a:t>
            </a:fld>
            <a:endParaRPr lang="ro-RO"/>
          </a:p>
        </p:txBody>
      </p:sp>
    </p:spTree>
    <p:extLst>
      <p:ext uri="{BB962C8B-B14F-4D97-AF65-F5344CB8AC3E}">
        <p14:creationId xmlns:p14="http://schemas.microsoft.com/office/powerpoint/2010/main" xmlns="" val="1803757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B3371B1F-C8E9-466E-85CB-20ACB52B5E4C}" type="slidenum">
              <a:rPr lang="ro-RO" smtClean="0"/>
              <a:pPr/>
              <a:t>6</a:t>
            </a:fld>
            <a:endParaRPr lang="ro-RO"/>
          </a:p>
        </p:txBody>
      </p:sp>
    </p:spTree>
    <p:extLst>
      <p:ext uri="{BB962C8B-B14F-4D97-AF65-F5344CB8AC3E}">
        <p14:creationId xmlns:p14="http://schemas.microsoft.com/office/powerpoint/2010/main" xmlns="" val="3510698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ro-R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6E4FEE33-736E-45E1-90BD-AF807C911D90}" type="datetimeFigureOut">
              <a:rPr lang="ro-RO" smtClean="0"/>
              <a:pPr/>
              <a:t>12.10.2014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2A44EEB-EA10-407F-B054-C50FCF8B4200}" type="slidenum">
              <a:rPr lang="ro-RO" smtClean="0"/>
              <a:pPr/>
              <a:t>‹#›</a:t>
            </a:fld>
            <a:endParaRPr lang="ro-RO"/>
          </a:p>
        </p:txBody>
      </p:sp>
    </p:spTree>
    <p:extLst>
      <p:ext uri="{BB962C8B-B14F-4D97-AF65-F5344CB8AC3E}">
        <p14:creationId xmlns:p14="http://schemas.microsoft.com/office/powerpoint/2010/main" xmlns="" val="3235449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6E4FEE33-736E-45E1-90BD-AF807C911D90}" type="datetimeFigureOut">
              <a:rPr lang="ro-RO" smtClean="0"/>
              <a:pPr/>
              <a:t>12.10.2014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2A44EEB-EA10-407F-B054-C50FCF8B4200}" type="slidenum">
              <a:rPr lang="ro-RO" smtClean="0"/>
              <a:pPr/>
              <a:t>‹#›</a:t>
            </a:fld>
            <a:endParaRPr lang="ro-RO"/>
          </a:p>
        </p:txBody>
      </p:sp>
    </p:spTree>
    <p:extLst>
      <p:ext uri="{BB962C8B-B14F-4D97-AF65-F5344CB8AC3E}">
        <p14:creationId xmlns:p14="http://schemas.microsoft.com/office/powerpoint/2010/main" xmlns="" val="839856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6E4FEE33-736E-45E1-90BD-AF807C911D90}" type="datetimeFigureOut">
              <a:rPr lang="ro-RO" smtClean="0"/>
              <a:pPr/>
              <a:t>12.10.2014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2A44EEB-EA10-407F-B054-C50FCF8B4200}" type="slidenum">
              <a:rPr lang="ro-RO" smtClean="0"/>
              <a:pPr/>
              <a:t>‹#›</a:t>
            </a:fld>
            <a:endParaRPr lang="ro-RO"/>
          </a:p>
        </p:txBody>
      </p:sp>
    </p:spTree>
    <p:extLst>
      <p:ext uri="{BB962C8B-B14F-4D97-AF65-F5344CB8AC3E}">
        <p14:creationId xmlns:p14="http://schemas.microsoft.com/office/powerpoint/2010/main" xmlns="" val="2260889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6E4FEE33-736E-45E1-90BD-AF807C911D90}" type="datetimeFigureOut">
              <a:rPr lang="ro-RO" smtClean="0"/>
              <a:pPr/>
              <a:t>12.10.2014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2A44EEB-EA10-407F-B054-C50FCF8B4200}" type="slidenum">
              <a:rPr lang="ro-RO" smtClean="0"/>
              <a:pPr/>
              <a:t>‹#›</a:t>
            </a:fld>
            <a:endParaRPr lang="ro-RO"/>
          </a:p>
        </p:txBody>
      </p:sp>
    </p:spTree>
    <p:extLst>
      <p:ext uri="{BB962C8B-B14F-4D97-AF65-F5344CB8AC3E}">
        <p14:creationId xmlns:p14="http://schemas.microsoft.com/office/powerpoint/2010/main" xmlns="" val="1810770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ro-R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4FEE33-736E-45E1-90BD-AF807C911D90}" type="datetimeFigureOut">
              <a:rPr lang="ro-RO" smtClean="0"/>
              <a:pPr/>
              <a:t>12.10.2014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2A44EEB-EA10-407F-B054-C50FCF8B4200}" type="slidenum">
              <a:rPr lang="ro-RO" smtClean="0"/>
              <a:pPr/>
              <a:t>‹#›</a:t>
            </a:fld>
            <a:endParaRPr lang="ro-RO"/>
          </a:p>
        </p:txBody>
      </p:sp>
    </p:spTree>
    <p:extLst>
      <p:ext uri="{BB962C8B-B14F-4D97-AF65-F5344CB8AC3E}">
        <p14:creationId xmlns:p14="http://schemas.microsoft.com/office/powerpoint/2010/main" xmlns="" val="2011732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6E4FEE33-736E-45E1-90BD-AF807C911D90}" type="datetimeFigureOut">
              <a:rPr lang="ro-RO" smtClean="0"/>
              <a:pPr/>
              <a:t>12.10.2014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02A44EEB-EA10-407F-B054-C50FCF8B4200}" type="slidenum">
              <a:rPr lang="ro-RO" smtClean="0"/>
              <a:pPr/>
              <a:t>‹#›</a:t>
            </a:fld>
            <a:endParaRPr lang="ro-RO"/>
          </a:p>
        </p:txBody>
      </p:sp>
    </p:spTree>
    <p:extLst>
      <p:ext uri="{BB962C8B-B14F-4D97-AF65-F5344CB8AC3E}">
        <p14:creationId xmlns:p14="http://schemas.microsoft.com/office/powerpoint/2010/main" xmlns="" val="3499022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ro-R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6E4FEE33-736E-45E1-90BD-AF807C911D90}" type="datetimeFigureOut">
              <a:rPr lang="ro-RO" smtClean="0"/>
              <a:pPr/>
              <a:t>12.10.2014</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02A44EEB-EA10-407F-B054-C50FCF8B4200}" type="slidenum">
              <a:rPr lang="ro-RO" smtClean="0"/>
              <a:pPr/>
              <a:t>‹#›</a:t>
            </a:fld>
            <a:endParaRPr lang="ro-RO"/>
          </a:p>
        </p:txBody>
      </p:sp>
    </p:spTree>
    <p:extLst>
      <p:ext uri="{BB962C8B-B14F-4D97-AF65-F5344CB8AC3E}">
        <p14:creationId xmlns:p14="http://schemas.microsoft.com/office/powerpoint/2010/main" xmlns="" val="3924526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6E4FEE33-736E-45E1-90BD-AF807C911D90}" type="datetimeFigureOut">
              <a:rPr lang="ro-RO" smtClean="0"/>
              <a:pPr/>
              <a:t>12.10.2014</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02A44EEB-EA10-407F-B054-C50FCF8B4200}" type="slidenum">
              <a:rPr lang="ro-RO" smtClean="0"/>
              <a:pPr/>
              <a:t>‹#›</a:t>
            </a:fld>
            <a:endParaRPr lang="ro-RO"/>
          </a:p>
        </p:txBody>
      </p:sp>
    </p:spTree>
    <p:extLst>
      <p:ext uri="{BB962C8B-B14F-4D97-AF65-F5344CB8AC3E}">
        <p14:creationId xmlns:p14="http://schemas.microsoft.com/office/powerpoint/2010/main" xmlns="" val="92275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FEE33-736E-45E1-90BD-AF807C911D90}" type="datetimeFigureOut">
              <a:rPr lang="ro-RO" smtClean="0"/>
              <a:pPr/>
              <a:t>12.10.2014</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02A44EEB-EA10-407F-B054-C50FCF8B4200}" type="slidenum">
              <a:rPr lang="ro-RO" smtClean="0"/>
              <a:pPr/>
              <a:t>‹#›</a:t>
            </a:fld>
            <a:endParaRPr lang="ro-RO"/>
          </a:p>
        </p:txBody>
      </p:sp>
    </p:spTree>
    <p:extLst>
      <p:ext uri="{BB962C8B-B14F-4D97-AF65-F5344CB8AC3E}">
        <p14:creationId xmlns:p14="http://schemas.microsoft.com/office/powerpoint/2010/main" xmlns="" val="37439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o-R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4FEE33-736E-45E1-90BD-AF807C911D90}" type="datetimeFigureOut">
              <a:rPr lang="ro-RO" smtClean="0"/>
              <a:pPr/>
              <a:t>12.10.2014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02A44EEB-EA10-407F-B054-C50FCF8B4200}" type="slidenum">
              <a:rPr lang="ro-RO" smtClean="0"/>
              <a:pPr/>
              <a:t>‹#›</a:t>
            </a:fld>
            <a:endParaRPr lang="ro-RO"/>
          </a:p>
        </p:txBody>
      </p:sp>
    </p:spTree>
    <p:extLst>
      <p:ext uri="{BB962C8B-B14F-4D97-AF65-F5344CB8AC3E}">
        <p14:creationId xmlns:p14="http://schemas.microsoft.com/office/powerpoint/2010/main" xmlns="" val="3267364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o-R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4FEE33-736E-45E1-90BD-AF807C911D90}" type="datetimeFigureOut">
              <a:rPr lang="ro-RO" smtClean="0"/>
              <a:pPr/>
              <a:t>12.10.2014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02A44EEB-EA10-407F-B054-C50FCF8B4200}" type="slidenum">
              <a:rPr lang="ro-RO" smtClean="0"/>
              <a:pPr/>
              <a:t>‹#›</a:t>
            </a:fld>
            <a:endParaRPr lang="ro-RO"/>
          </a:p>
        </p:txBody>
      </p:sp>
    </p:spTree>
    <p:extLst>
      <p:ext uri="{BB962C8B-B14F-4D97-AF65-F5344CB8AC3E}">
        <p14:creationId xmlns:p14="http://schemas.microsoft.com/office/powerpoint/2010/main" xmlns="" val="2003167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FEE33-736E-45E1-90BD-AF807C911D90}" type="datetimeFigureOut">
              <a:rPr lang="ro-RO" smtClean="0"/>
              <a:pPr/>
              <a:t>12.10.2014</a:t>
            </a:fld>
            <a:endParaRPr lang="ro-R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44EEB-EA10-407F-B054-C50FCF8B4200}" type="slidenum">
              <a:rPr lang="ro-RO" smtClean="0"/>
              <a:pPr/>
              <a:t>‹#›</a:t>
            </a:fld>
            <a:endParaRPr lang="ro-RO"/>
          </a:p>
        </p:txBody>
      </p:sp>
    </p:spTree>
    <p:extLst>
      <p:ext uri="{BB962C8B-B14F-4D97-AF65-F5344CB8AC3E}">
        <p14:creationId xmlns:p14="http://schemas.microsoft.com/office/powerpoint/2010/main" xmlns="" val="50260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media" Target="../media/media1.mp4"/><Relationship Id="rId3" Type="http://schemas.openxmlformats.org/officeDocument/2006/relationships/notesSlide" Target="../notesSlides/notesSlide5.xml"/><Relationship Id="rId7"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ideo" Target="../media/media1.mp4"/><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22039" y="6488668"/>
            <a:ext cx="1575688" cy="369332"/>
          </a:xfrm>
          <a:prstGeom prst="rect">
            <a:avLst/>
          </a:prstGeom>
          <a:noFill/>
        </p:spPr>
        <p:txBody>
          <a:bodyPr wrap="none" rtlCol="0">
            <a:spAutoFit/>
          </a:bodyPr>
          <a:lstStyle/>
          <a:p>
            <a:r>
              <a:rPr lang="ro-RO" dirty="0" smtClean="0"/>
              <a:t>Ezechiel Cap. 1</a:t>
            </a:r>
            <a:endParaRPr lang="ro-RO" dirty="0"/>
          </a:p>
        </p:txBody>
      </p:sp>
      <p:cxnSp>
        <p:nvCxnSpPr>
          <p:cNvPr id="3" name="Straight Connector 2"/>
          <p:cNvCxnSpPr/>
          <p:nvPr/>
        </p:nvCxnSpPr>
        <p:spPr>
          <a:xfrm>
            <a:off x="0" y="6246254"/>
            <a:ext cx="12192000" cy="25757"/>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66800" y="371747"/>
            <a:ext cx="10058400" cy="5657850"/>
          </a:xfrm>
          <a:prstGeom prst="rect">
            <a:avLst/>
          </a:prstGeom>
        </p:spPr>
      </p:pic>
    </p:spTree>
    <p:extLst>
      <p:ext uri="{BB962C8B-B14F-4D97-AF65-F5344CB8AC3E}">
        <p14:creationId xmlns:p14="http://schemas.microsoft.com/office/powerpoint/2010/main" xmlns="" val="4108480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22039" y="6488668"/>
            <a:ext cx="1575688" cy="369332"/>
          </a:xfrm>
          <a:prstGeom prst="rect">
            <a:avLst/>
          </a:prstGeom>
          <a:noFill/>
        </p:spPr>
        <p:txBody>
          <a:bodyPr wrap="none" rtlCol="0">
            <a:spAutoFit/>
          </a:bodyPr>
          <a:lstStyle/>
          <a:p>
            <a:r>
              <a:rPr lang="ro-RO" dirty="0" smtClean="0"/>
              <a:t>Ezechiel Cap. 1</a:t>
            </a:r>
            <a:endParaRPr lang="ro-RO" dirty="0"/>
          </a:p>
        </p:txBody>
      </p:sp>
      <p:cxnSp>
        <p:nvCxnSpPr>
          <p:cNvPr id="4" name="Straight Connector 3"/>
          <p:cNvCxnSpPr/>
          <p:nvPr/>
        </p:nvCxnSpPr>
        <p:spPr>
          <a:xfrm>
            <a:off x="0" y="6246254"/>
            <a:ext cx="12192000" cy="25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957589" y="2846231"/>
            <a:ext cx="10234411" cy="25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0" y="4369451"/>
            <a:ext cx="11191741" cy="35124"/>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444" y="3783631"/>
            <a:ext cx="1160639" cy="461665"/>
          </a:xfrm>
          <a:prstGeom prst="rect">
            <a:avLst/>
          </a:prstGeom>
          <a:noFill/>
        </p:spPr>
        <p:txBody>
          <a:bodyPr wrap="none" rtlCol="0">
            <a:spAutoFit/>
          </a:bodyPr>
          <a:lstStyle/>
          <a:p>
            <a:r>
              <a:rPr lang="ro-RO" sz="2400" b="1" dirty="0" smtClean="0"/>
              <a:t>Ieremia</a:t>
            </a:r>
            <a:endParaRPr lang="ro-RO" sz="2400" b="1" dirty="0"/>
          </a:p>
        </p:txBody>
      </p:sp>
      <p:sp>
        <p:nvSpPr>
          <p:cNvPr id="11" name="TextBox 10"/>
          <p:cNvSpPr txBox="1"/>
          <p:nvPr/>
        </p:nvSpPr>
        <p:spPr>
          <a:xfrm>
            <a:off x="496541" y="2615398"/>
            <a:ext cx="1206484" cy="461665"/>
          </a:xfrm>
          <a:prstGeom prst="rect">
            <a:avLst/>
          </a:prstGeom>
          <a:noFill/>
        </p:spPr>
        <p:txBody>
          <a:bodyPr wrap="none" rtlCol="0">
            <a:spAutoFit/>
          </a:bodyPr>
          <a:lstStyle/>
          <a:p>
            <a:r>
              <a:rPr lang="ro-RO" sz="2400" b="1" dirty="0" smtClean="0"/>
              <a:t>Ezechiel</a:t>
            </a:r>
            <a:endParaRPr lang="ro-RO" sz="2400" b="1" dirty="0"/>
          </a:p>
        </p:txBody>
      </p:sp>
      <p:cxnSp>
        <p:nvCxnSpPr>
          <p:cNvPr id="13" name="Straight Connector 12"/>
          <p:cNvCxnSpPr/>
          <p:nvPr/>
        </p:nvCxnSpPr>
        <p:spPr>
          <a:xfrm>
            <a:off x="1957589" y="1099798"/>
            <a:ext cx="10234411" cy="1287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59045" y="821763"/>
            <a:ext cx="1002197" cy="461665"/>
          </a:xfrm>
          <a:prstGeom prst="rect">
            <a:avLst/>
          </a:prstGeom>
          <a:noFill/>
        </p:spPr>
        <p:txBody>
          <a:bodyPr wrap="none" rtlCol="0">
            <a:spAutoFit/>
          </a:bodyPr>
          <a:lstStyle/>
          <a:p>
            <a:r>
              <a:rPr lang="ro-RO" sz="2400" b="1" dirty="0" smtClean="0"/>
              <a:t>Daniel</a:t>
            </a:r>
            <a:endParaRPr lang="ro-RO" sz="2400" b="1" dirty="0"/>
          </a:p>
        </p:txBody>
      </p:sp>
      <p:sp>
        <p:nvSpPr>
          <p:cNvPr id="15" name="TextBox 14"/>
          <p:cNvSpPr txBox="1"/>
          <p:nvPr/>
        </p:nvSpPr>
        <p:spPr>
          <a:xfrm>
            <a:off x="3168627" y="636159"/>
            <a:ext cx="1051891" cy="369332"/>
          </a:xfrm>
          <a:prstGeom prst="rect">
            <a:avLst/>
          </a:prstGeom>
          <a:noFill/>
        </p:spPr>
        <p:txBody>
          <a:bodyPr wrap="none" rtlCol="0">
            <a:spAutoFit/>
          </a:bodyPr>
          <a:lstStyle/>
          <a:p>
            <a:r>
              <a:rPr lang="ro-RO" b="1" dirty="0" smtClean="0"/>
              <a:t>605</a:t>
            </a:r>
            <a:r>
              <a:rPr lang="ro-RO" dirty="0" smtClean="0"/>
              <a:t> i.e.n.</a:t>
            </a:r>
            <a:endParaRPr lang="ro-RO" dirty="0"/>
          </a:p>
        </p:txBody>
      </p:sp>
      <p:sp>
        <p:nvSpPr>
          <p:cNvPr id="16" name="TextBox 15"/>
          <p:cNvSpPr txBox="1"/>
          <p:nvPr/>
        </p:nvSpPr>
        <p:spPr>
          <a:xfrm>
            <a:off x="2874796" y="1233680"/>
            <a:ext cx="2791918" cy="369332"/>
          </a:xfrm>
          <a:prstGeom prst="rect">
            <a:avLst/>
          </a:prstGeom>
          <a:noFill/>
        </p:spPr>
        <p:txBody>
          <a:bodyPr wrap="none" rtlCol="0">
            <a:spAutoFit/>
          </a:bodyPr>
          <a:lstStyle/>
          <a:p>
            <a:r>
              <a:rPr lang="ro-RO" dirty="0" smtClean="0"/>
              <a:t>Plecare in robie – primul val</a:t>
            </a:r>
            <a:endParaRPr lang="ro-RO" dirty="0"/>
          </a:p>
        </p:txBody>
      </p:sp>
      <p:sp>
        <p:nvSpPr>
          <p:cNvPr id="17" name="TextBox 16"/>
          <p:cNvSpPr txBox="1"/>
          <p:nvPr/>
        </p:nvSpPr>
        <p:spPr>
          <a:xfrm>
            <a:off x="9651465" y="431706"/>
            <a:ext cx="535724" cy="369332"/>
          </a:xfrm>
          <a:prstGeom prst="rect">
            <a:avLst/>
          </a:prstGeom>
          <a:noFill/>
        </p:spPr>
        <p:txBody>
          <a:bodyPr wrap="none" rtlCol="0">
            <a:spAutoFit/>
          </a:bodyPr>
          <a:lstStyle/>
          <a:p>
            <a:r>
              <a:rPr lang="ro-RO" b="1" dirty="0" smtClean="0"/>
              <a:t>586</a:t>
            </a:r>
            <a:endParaRPr lang="ro-RO" b="1" dirty="0"/>
          </a:p>
        </p:txBody>
      </p:sp>
      <p:sp>
        <p:nvSpPr>
          <p:cNvPr id="18" name="TextBox 17"/>
          <p:cNvSpPr txBox="1"/>
          <p:nvPr/>
        </p:nvSpPr>
        <p:spPr>
          <a:xfrm>
            <a:off x="8892355" y="4938697"/>
            <a:ext cx="2227085" cy="369332"/>
          </a:xfrm>
          <a:prstGeom prst="rect">
            <a:avLst/>
          </a:prstGeom>
          <a:noFill/>
        </p:spPr>
        <p:txBody>
          <a:bodyPr wrap="none" rtlCol="0">
            <a:spAutoFit/>
          </a:bodyPr>
          <a:lstStyle/>
          <a:p>
            <a:r>
              <a:rPr lang="ro-RO" dirty="0" smtClean="0">
                <a:solidFill>
                  <a:srgbClr val="FF0000"/>
                </a:solidFill>
              </a:rPr>
              <a:t>Caderea Ierusalimului</a:t>
            </a:r>
            <a:endParaRPr lang="ro-RO" dirty="0">
              <a:solidFill>
                <a:srgbClr val="FF0000"/>
              </a:solidFill>
            </a:endParaRPr>
          </a:p>
        </p:txBody>
      </p:sp>
      <p:cxnSp>
        <p:nvCxnSpPr>
          <p:cNvPr id="20" name="Straight Connector 19"/>
          <p:cNvCxnSpPr>
            <a:endCxn id="18" idx="0"/>
          </p:cNvCxnSpPr>
          <p:nvPr/>
        </p:nvCxnSpPr>
        <p:spPr>
          <a:xfrm>
            <a:off x="9942994" y="941357"/>
            <a:ext cx="62904" cy="399734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flipH="1">
            <a:off x="3694571" y="953975"/>
            <a:ext cx="2" cy="412855"/>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919606" y="2391315"/>
            <a:ext cx="1051891" cy="369332"/>
          </a:xfrm>
          <a:prstGeom prst="rect">
            <a:avLst/>
          </a:prstGeom>
          <a:noFill/>
        </p:spPr>
        <p:txBody>
          <a:bodyPr wrap="none" rtlCol="0">
            <a:spAutoFit/>
          </a:bodyPr>
          <a:lstStyle/>
          <a:p>
            <a:r>
              <a:rPr lang="ro-RO" b="1" dirty="0" smtClean="0"/>
              <a:t>597</a:t>
            </a:r>
            <a:r>
              <a:rPr lang="ro-RO" dirty="0" smtClean="0"/>
              <a:t> i.e.n.</a:t>
            </a:r>
            <a:endParaRPr lang="ro-RO" dirty="0"/>
          </a:p>
        </p:txBody>
      </p:sp>
      <p:sp>
        <p:nvSpPr>
          <p:cNvPr id="27" name="TextBox 26"/>
          <p:cNvSpPr txBox="1"/>
          <p:nvPr/>
        </p:nvSpPr>
        <p:spPr>
          <a:xfrm>
            <a:off x="3313444" y="2920812"/>
            <a:ext cx="1860766" cy="646331"/>
          </a:xfrm>
          <a:prstGeom prst="rect">
            <a:avLst/>
          </a:prstGeom>
          <a:noFill/>
        </p:spPr>
        <p:txBody>
          <a:bodyPr wrap="none" rtlCol="0">
            <a:spAutoFit/>
          </a:bodyPr>
          <a:lstStyle/>
          <a:p>
            <a:r>
              <a:rPr lang="ro-RO" dirty="0" smtClean="0"/>
              <a:t>Plecare in robie – </a:t>
            </a:r>
          </a:p>
          <a:p>
            <a:pPr algn="ctr"/>
            <a:r>
              <a:rPr lang="ro-RO" dirty="0" smtClean="0"/>
              <a:t>al doilea val</a:t>
            </a:r>
            <a:endParaRPr lang="ro-RO" dirty="0"/>
          </a:p>
        </p:txBody>
      </p:sp>
      <p:cxnSp>
        <p:nvCxnSpPr>
          <p:cNvPr id="28" name="Straight Connector 27"/>
          <p:cNvCxnSpPr/>
          <p:nvPr/>
        </p:nvCxnSpPr>
        <p:spPr>
          <a:xfrm flipH="1">
            <a:off x="4326699" y="2652682"/>
            <a:ext cx="2" cy="412855"/>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871061" y="3876392"/>
            <a:ext cx="1051891" cy="369332"/>
          </a:xfrm>
          <a:prstGeom prst="rect">
            <a:avLst/>
          </a:prstGeom>
          <a:noFill/>
        </p:spPr>
        <p:txBody>
          <a:bodyPr wrap="none" rtlCol="0">
            <a:spAutoFit/>
          </a:bodyPr>
          <a:lstStyle/>
          <a:p>
            <a:r>
              <a:rPr lang="ro-RO" b="1" dirty="0" smtClean="0"/>
              <a:t>626</a:t>
            </a:r>
            <a:r>
              <a:rPr lang="ro-RO" dirty="0" smtClean="0"/>
              <a:t> i.e.n.</a:t>
            </a:r>
            <a:endParaRPr lang="ro-RO" dirty="0"/>
          </a:p>
        </p:txBody>
      </p:sp>
      <p:sp>
        <p:nvSpPr>
          <p:cNvPr id="32" name="TextBox 31"/>
          <p:cNvSpPr txBox="1"/>
          <p:nvPr/>
        </p:nvSpPr>
        <p:spPr>
          <a:xfrm>
            <a:off x="1453639" y="4551393"/>
            <a:ext cx="1859805" cy="369332"/>
          </a:xfrm>
          <a:prstGeom prst="rect">
            <a:avLst/>
          </a:prstGeom>
          <a:noFill/>
        </p:spPr>
        <p:txBody>
          <a:bodyPr wrap="none" rtlCol="0">
            <a:spAutoFit/>
          </a:bodyPr>
          <a:lstStyle/>
          <a:p>
            <a:r>
              <a:rPr lang="ro-RO" dirty="0" smtClean="0"/>
              <a:t>Intrarea in lucrare</a:t>
            </a:r>
            <a:endParaRPr lang="ro-RO" dirty="0"/>
          </a:p>
        </p:txBody>
      </p:sp>
      <p:cxnSp>
        <p:nvCxnSpPr>
          <p:cNvPr id="33" name="Straight Connector 32"/>
          <p:cNvCxnSpPr/>
          <p:nvPr/>
        </p:nvCxnSpPr>
        <p:spPr>
          <a:xfrm flipH="1">
            <a:off x="2360123" y="4143632"/>
            <a:ext cx="2" cy="412855"/>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672355" y="2238621"/>
            <a:ext cx="1337226" cy="461665"/>
          </a:xfrm>
          <a:prstGeom prst="rect">
            <a:avLst/>
          </a:prstGeom>
          <a:noFill/>
        </p:spPr>
        <p:txBody>
          <a:bodyPr wrap="none" rtlCol="0">
            <a:spAutoFit/>
          </a:bodyPr>
          <a:lstStyle/>
          <a:p>
            <a:r>
              <a:rPr lang="ro-RO" sz="2400" b="1" dirty="0" smtClean="0">
                <a:solidFill>
                  <a:schemeClr val="accent5"/>
                </a:solidFill>
              </a:rPr>
              <a:t>592</a:t>
            </a:r>
            <a:r>
              <a:rPr lang="ro-RO" sz="2400" dirty="0" smtClean="0">
                <a:solidFill>
                  <a:schemeClr val="accent5"/>
                </a:solidFill>
              </a:rPr>
              <a:t> i.e.n.</a:t>
            </a:r>
            <a:endParaRPr lang="ro-RO" sz="2400" dirty="0">
              <a:solidFill>
                <a:schemeClr val="accent5"/>
              </a:solidFill>
            </a:endParaRPr>
          </a:p>
        </p:txBody>
      </p:sp>
      <p:sp>
        <p:nvSpPr>
          <p:cNvPr id="23" name="TextBox 22"/>
          <p:cNvSpPr txBox="1"/>
          <p:nvPr/>
        </p:nvSpPr>
        <p:spPr>
          <a:xfrm>
            <a:off x="6495030" y="2871989"/>
            <a:ext cx="1859805" cy="369332"/>
          </a:xfrm>
          <a:prstGeom prst="rect">
            <a:avLst/>
          </a:prstGeom>
          <a:noFill/>
        </p:spPr>
        <p:txBody>
          <a:bodyPr wrap="none" rtlCol="0">
            <a:spAutoFit/>
          </a:bodyPr>
          <a:lstStyle/>
          <a:p>
            <a:r>
              <a:rPr lang="ro-RO" dirty="0" smtClean="0"/>
              <a:t>Intrarea in lucrare</a:t>
            </a:r>
            <a:endParaRPr lang="ro-RO" dirty="0"/>
          </a:p>
        </p:txBody>
      </p:sp>
      <p:cxnSp>
        <p:nvCxnSpPr>
          <p:cNvPr id="24" name="Straight Connector 23"/>
          <p:cNvCxnSpPr/>
          <p:nvPr/>
        </p:nvCxnSpPr>
        <p:spPr>
          <a:xfrm flipH="1">
            <a:off x="7227396" y="2603484"/>
            <a:ext cx="2" cy="41285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0420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22039" y="6488668"/>
            <a:ext cx="1575688" cy="369332"/>
          </a:xfrm>
          <a:prstGeom prst="rect">
            <a:avLst/>
          </a:prstGeom>
          <a:noFill/>
        </p:spPr>
        <p:txBody>
          <a:bodyPr wrap="none" rtlCol="0">
            <a:spAutoFit/>
          </a:bodyPr>
          <a:lstStyle/>
          <a:p>
            <a:r>
              <a:rPr lang="ro-RO" dirty="0" smtClean="0"/>
              <a:t>Ezechiel Cap. 1</a:t>
            </a:r>
            <a:endParaRPr lang="ro-RO" dirty="0"/>
          </a:p>
        </p:txBody>
      </p:sp>
      <p:cxnSp>
        <p:nvCxnSpPr>
          <p:cNvPr id="5" name="Straight Connector 4"/>
          <p:cNvCxnSpPr/>
          <p:nvPr/>
        </p:nvCxnSpPr>
        <p:spPr>
          <a:xfrm>
            <a:off x="0" y="6246254"/>
            <a:ext cx="12192000" cy="2575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73079" y="281762"/>
            <a:ext cx="7719237" cy="5789428"/>
          </a:xfrm>
          <a:prstGeom prst="rect">
            <a:avLst/>
          </a:prstGeom>
        </p:spPr>
      </p:pic>
    </p:spTree>
    <p:extLst>
      <p:ext uri="{BB962C8B-B14F-4D97-AF65-F5344CB8AC3E}">
        <p14:creationId xmlns:p14="http://schemas.microsoft.com/office/powerpoint/2010/main" xmlns="" val="221958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22039" y="6488668"/>
            <a:ext cx="1575688" cy="369332"/>
          </a:xfrm>
          <a:prstGeom prst="rect">
            <a:avLst/>
          </a:prstGeom>
          <a:noFill/>
        </p:spPr>
        <p:txBody>
          <a:bodyPr wrap="none" rtlCol="0">
            <a:spAutoFit/>
          </a:bodyPr>
          <a:lstStyle/>
          <a:p>
            <a:r>
              <a:rPr lang="ro-RO" dirty="0" smtClean="0"/>
              <a:t>Ezechiel Cap. 1</a:t>
            </a:r>
            <a:endParaRPr lang="ro-RO" dirty="0"/>
          </a:p>
        </p:txBody>
      </p:sp>
      <p:cxnSp>
        <p:nvCxnSpPr>
          <p:cNvPr id="3" name="Straight Connector 2"/>
          <p:cNvCxnSpPr/>
          <p:nvPr/>
        </p:nvCxnSpPr>
        <p:spPr>
          <a:xfrm>
            <a:off x="0" y="6246254"/>
            <a:ext cx="12192000" cy="25757"/>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35349" y="607828"/>
            <a:ext cx="6755218" cy="5066414"/>
          </a:xfrm>
          <a:prstGeom prst="rect">
            <a:avLst/>
          </a:prstGeom>
        </p:spPr>
      </p:pic>
    </p:spTree>
    <p:extLst>
      <p:ext uri="{BB962C8B-B14F-4D97-AF65-F5344CB8AC3E}">
        <p14:creationId xmlns:p14="http://schemas.microsoft.com/office/powerpoint/2010/main" xmlns="" val="1920751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22039" y="6488668"/>
            <a:ext cx="1575688" cy="369332"/>
          </a:xfrm>
          <a:prstGeom prst="rect">
            <a:avLst/>
          </a:prstGeom>
          <a:noFill/>
        </p:spPr>
        <p:txBody>
          <a:bodyPr wrap="none" rtlCol="0">
            <a:spAutoFit/>
          </a:bodyPr>
          <a:lstStyle/>
          <a:p>
            <a:r>
              <a:rPr lang="ro-RO" dirty="0" smtClean="0"/>
              <a:t>Ezechiel Cap. 1</a:t>
            </a:r>
            <a:endParaRPr lang="ro-RO" dirty="0"/>
          </a:p>
        </p:txBody>
      </p:sp>
      <p:cxnSp>
        <p:nvCxnSpPr>
          <p:cNvPr id="3" name="Straight Connector 2"/>
          <p:cNvCxnSpPr/>
          <p:nvPr/>
        </p:nvCxnSpPr>
        <p:spPr>
          <a:xfrm>
            <a:off x="0" y="6246254"/>
            <a:ext cx="12192000" cy="25757"/>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572" y="293503"/>
            <a:ext cx="2901401" cy="217325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970562" y="113671"/>
            <a:ext cx="3942127" cy="232207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75572" y="3752063"/>
            <a:ext cx="2828814" cy="192614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970562" y="3552031"/>
            <a:ext cx="3942126" cy="2126172"/>
          </a:xfrm>
          <a:prstGeom prst="rect">
            <a:avLst/>
          </a:prstGeom>
        </p:spPr>
      </p:pic>
      <p:sp>
        <p:nvSpPr>
          <p:cNvPr id="8" name="TextBox 7"/>
          <p:cNvSpPr txBox="1"/>
          <p:nvPr/>
        </p:nvSpPr>
        <p:spPr>
          <a:xfrm>
            <a:off x="1407308" y="2593984"/>
            <a:ext cx="692754" cy="369332"/>
          </a:xfrm>
          <a:prstGeom prst="rect">
            <a:avLst/>
          </a:prstGeom>
          <a:noFill/>
        </p:spPr>
        <p:txBody>
          <a:bodyPr wrap="none" rtlCol="0">
            <a:spAutoFit/>
          </a:bodyPr>
          <a:lstStyle/>
          <a:p>
            <a:r>
              <a:rPr lang="ro-RO" dirty="0" smtClean="0"/>
              <a:t>Atom</a:t>
            </a:r>
            <a:endParaRPr lang="ro-RO" dirty="0"/>
          </a:p>
        </p:txBody>
      </p:sp>
      <p:sp>
        <p:nvSpPr>
          <p:cNvPr id="9" name="TextBox 8"/>
          <p:cNvSpPr txBox="1"/>
          <p:nvPr/>
        </p:nvSpPr>
        <p:spPr>
          <a:xfrm>
            <a:off x="9629691" y="2466753"/>
            <a:ext cx="609462" cy="369332"/>
          </a:xfrm>
          <a:prstGeom prst="rect">
            <a:avLst/>
          </a:prstGeom>
          <a:noFill/>
        </p:spPr>
        <p:txBody>
          <a:bodyPr wrap="none" rtlCol="0">
            <a:spAutoFit/>
          </a:bodyPr>
          <a:lstStyle/>
          <a:p>
            <a:r>
              <a:rPr lang="ro-RO" dirty="0" smtClean="0"/>
              <a:t>ADN</a:t>
            </a:r>
            <a:endParaRPr lang="ro-RO" dirty="0"/>
          </a:p>
        </p:txBody>
      </p:sp>
      <p:sp>
        <p:nvSpPr>
          <p:cNvPr id="10" name="TextBox 9"/>
          <p:cNvSpPr txBox="1"/>
          <p:nvPr/>
        </p:nvSpPr>
        <p:spPr>
          <a:xfrm>
            <a:off x="9629691" y="5785334"/>
            <a:ext cx="870238" cy="369332"/>
          </a:xfrm>
          <a:prstGeom prst="rect">
            <a:avLst/>
          </a:prstGeom>
          <a:noFill/>
        </p:spPr>
        <p:txBody>
          <a:bodyPr wrap="none" rtlCol="0">
            <a:spAutoFit/>
          </a:bodyPr>
          <a:lstStyle/>
          <a:p>
            <a:r>
              <a:rPr lang="ro-RO" dirty="0" smtClean="0"/>
              <a:t>Galaxie</a:t>
            </a:r>
            <a:endParaRPr lang="ro-RO" dirty="0"/>
          </a:p>
        </p:txBody>
      </p:sp>
      <p:sp>
        <p:nvSpPr>
          <p:cNvPr id="11" name="TextBox 10"/>
          <p:cNvSpPr txBox="1"/>
          <p:nvPr/>
        </p:nvSpPr>
        <p:spPr>
          <a:xfrm>
            <a:off x="1161795" y="5693745"/>
            <a:ext cx="1328954" cy="369332"/>
          </a:xfrm>
          <a:prstGeom prst="rect">
            <a:avLst/>
          </a:prstGeom>
          <a:noFill/>
        </p:spPr>
        <p:txBody>
          <a:bodyPr wrap="none" rtlCol="0">
            <a:spAutoFit/>
          </a:bodyPr>
          <a:lstStyle/>
          <a:p>
            <a:r>
              <a:rPr lang="ro-RO" dirty="0" smtClean="0"/>
              <a:t>Sistem Solar</a:t>
            </a:r>
            <a:endParaRPr lang="ro-RO" dirty="0"/>
          </a:p>
        </p:txBody>
      </p:sp>
      <p:pic>
        <p:nvPicPr>
          <p:cNvPr id="12" name="s2118hi">
            <a:hlinkClick r:id="" action="ppaction://media"/>
          </p:cNvPr>
          <p:cNvPicPr>
            <a:picLocks noChangeAspect="1"/>
          </p:cNvPicPr>
          <p:nvPr>
            <a:videoFile r:link="rId1"/>
            <p:extLst>
              <p:ext uri="{DAA4B4D4-6D71-4841-9C94-3DE7FCFB9230}">
                <p14:media xmlns:p14="http://schemas.microsoft.com/office/powerpoint/2010/main" xmlns="" r:embed="rId8"/>
              </p:ext>
            </p:extLst>
          </p:nvPr>
        </p:nvPicPr>
        <p:blipFill>
          <a:blip r:embed="rId9" cstate="print"/>
          <a:stretch>
            <a:fillRect/>
          </a:stretch>
        </p:blipFill>
        <p:spPr>
          <a:xfrm>
            <a:off x="3204386" y="1748506"/>
            <a:ext cx="4838763" cy="2721804"/>
          </a:xfrm>
          <a:prstGeom prst="rect">
            <a:avLst/>
          </a:prstGeom>
        </p:spPr>
      </p:pic>
    </p:spTree>
    <p:extLst>
      <p:ext uri="{BB962C8B-B14F-4D97-AF65-F5344CB8AC3E}">
        <p14:creationId xmlns:p14="http://schemas.microsoft.com/office/powerpoint/2010/main" xmlns="" val="47012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endCondLst>
                    <p:cond evt="onNext" delay="0">
                      <p:tgtEl>
                        <p:sldTgt/>
                      </p:tgtEl>
                    </p:cond>
                  </p:endCondLst>
                </p:cTn>
                <p:tgtEl>
                  <p:spTgt spid="1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22039" y="6488668"/>
            <a:ext cx="1575688" cy="369332"/>
          </a:xfrm>
          <a:prstGeom prst="rect">
            <a:avLst/>
          </a:prstGeom>
          <a:noFill/>
        </p:spPr>
        <p:txBody>
          <a:bodyPr wrap="none" rtlCol="0">
            <a:spAutoFit/>
          </a:bodyPr>
          <a:lstStyle/>
          <a:p>
            <a:r>
              <a:rPr lang="ro-RO" dirty="0" smtClean="0"/>
              <a:t>Ezechiel Cap. 1</a:t>
            </a:r>
            <a:endParaRPr lang="ro-RO" dirty="0"/>
          </a:p>
        </p:txBody>
      </p:sp>
      <p:cxnSp>
        <p:nvCxnSpPr>
          <p:cNvPr id="3" name="Straight Connector 2"/>
          <p:cNvCxnSpPr/>
          <p:nvPr/>
        </p:nvCxnSpPr>
        <p:spPr>
          <a:xfrm>
            <a:off x="0" y="6246254"/>
            <a:ext cx="12192000" cy="25757"/>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283817" y="331678"/>
            <a:ext cx="9624366" cy="461665"/>
          </a:xfrm>
          <a:prstGeom prst="rect">
            <a:avLst/>
          </a:prstGeom>
          <a:noFill/>
        </p:spPr>
        <p:txBody>
          <a:bodyPr wrap="none" rtlCol="0">
            <a:spAutoFit/>
          </a:bodyPr>
          <a:lstStyle/>
          <a:p>
            <a:r>
              <a:rPr lang="ro-RO" sz="2400" b="1" dirty="0" smtClean="0">
                <a:solidFill>
                  <a:srgbClr val="FF0000"/>
                </a:solidFill>
              </a:rPr>
              <a:t>Ce fel de sacrificii va face Ezechiel  pentru a recupera COMOARA pierduta?</a:t>
            </a:r>
            <a:endParaRPr lang="ro-RO" sz="2400" b="1" dirty="0">
              <a:solidFill>
                <a:srgbClr val="FF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36381" y="1348763"/>
            <a:ext cx="7719237" cy="4342071"/>
          </a:xfrm>
          <a:prstGeom prst="rect">
            <a:avLst/>
          </a:prstGeom>
        </p:spPr>
      </p:pic>
    </p:spTree>
    <p:extLst>
      <p:ext uri="{BB962C8B-B14F-4D97-AF65-F5344CB8AC3E}">
        <p14:creationId xmlns:p14="http://schemas.microsoft.com/office/powerpoint/2010/main" xmlns="" val="609403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1954</TotalTime>
  <Words>877</Words>
  <Application>Microsoft Office PowerPoint</Application>
  <PresentationFormat>Custom</PresentationFormat>
  <Paragraphs>59</Paragraphs>
  <Slides>6</Slides>
  <Notes>6</Notes>
  <HiddenSlides>0</HiddenSlides>
  <MMClips>1</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Slide 4</vt:lpstr>
      <vt:lpstr>Slide 5</vt:lpstr>
      <vt:lpstr>Slide 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Iulian</cp:lastModifiedBy>
  <cp:revision>55</cp:revision>
  <dcterms:created xsi:type="dcterms:W3CDTF">2014-10-08T03:49:20Z</dcterms:created>
  <dcterms:modified xsi:type="dcterms:W3CDTF">2014-10-12T07:02:14Z</dcterms:modified>
</cp:coreProperties>
</file>