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3B6F288-E6E9-4132-9FE0-103E98A803F0}" type="datetimeFigureOut">
              <a:rPr lang="en-US" smtClean="0"/>
              <a:t>11/2/2014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0D594CE-2F03-427E-A5FA-C1827E2126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667000"/>
            <a:ext cx="7543800" cy="903762"/>
          </a:xfrm>
        </p:spPr>
        <p:txBody>
          <a:bodyPr>
            <a:noAutofit/>
          </a:bodyPr>
          <a:lstStyle/>
          <a:p>
            <a:r>
              <a:rPr lang="ro-RO" sz="4000" dirty="0" smtClean="0"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ro-RO" sz="4000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o-RO" sz="4000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o-RO" sz="40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Domnul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953000"/>
            <a:ext cx="6172200" cy="864078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Ezechiel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cap. 6-7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8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îș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 public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inten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 de nimicire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593848"/>
            <a:ext cx="7467600" cy="4187952"/>
          </a:xfrm>
        </p:spPr>
        <p:txBody>
          <a:bodyPr/>
          <a:lstStyle/>
          <a:p>
            <a:pPr marL="0" indent="0">
              <a:buNone/>
            </a:pP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Îț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vine 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ndul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locuitor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! Vine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apropie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necaz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nu 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bucurie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mun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i!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Acum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dirty="0" err="1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dirty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cur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urgia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tine;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judeca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dup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faptele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tale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pedepsi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ciunile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tale.</a:t>
            </a:r>
          </a:p>
        </p:txBody>
      </p:sp>
    </p:spTree>
    <p:extLst>
      <p:ext uri="{BB962C8B-B14F-4D97-AF65-F5344CB8AC3E}">
        <p14:creationId xmlns:p14="http://schemas.microsoft.com/office/powerpoint/2010/main" val="21438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Contextul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istoric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larg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209800"/>
            <a:ext cx="7467600" cy="1828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Lep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casei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 la Silo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sirian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semin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din Nord</a:t>
            </a:r>
            <a:endParaRPr lang="ro-RO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o-RO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9624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Robia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babilonian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semin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 din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Sud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3.1. Prima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îm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presurare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primul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robie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3.2.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doua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mpresu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al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doilea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robie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Dă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marea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emplului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SF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ITUL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185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Cap. 6 – </a:t>
            </a:r>
            <a:r>
              <a:rPr lang="ro-RO" sz="36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auzele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deciziei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brutale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438400"/>
            <a:ext cx="8229600" cy="4419600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aduce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robia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mpotriva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voastr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pune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trupurile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moarte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ale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copiilor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Israel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naintea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idolilor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v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risipi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oasele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jurul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altarelor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voastre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Cine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departe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muri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cium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cine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aproape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ucis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sabie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cine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fi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mpresurat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pieri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foame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Ochiul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 f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mil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tine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nu m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ndura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pedepsi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dup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faptele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tale.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de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jaf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 m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inile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inilor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prad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nelegiui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ilor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ntului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 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reasc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ntoarce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de la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cel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sf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ânt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t; da,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torii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trunde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 el </a:t>
            </a:r>
            <a:r>
              <a:rPr lang="ro-RO" sz="2200" dirty="0" err="1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4478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Idolatria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Imoralitatea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Pierderea funcției pentru Preot și Împărat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3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19200"/>
            <a:ext cx="85344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Cap. 7 – </a:t>
            </a:r>
            <a:r>
              <a:rPr lang="ro-RO" sz="36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pogeul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manifest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âni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Dumnezeu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124200"/>
            <a:ext cx="7467600" cy="3349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identitate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ional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Fără țară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Templu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10600" cy="1143000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3600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rezolvat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38400"/>
            <a:ext cx="7467600" cy="40355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Israel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vindecat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totdeauna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  “BOALA VI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ELULUI DE AUR”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Israel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beneficiat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 o 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ță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care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locomotiv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poporului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evreu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ci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ntregului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BISERICA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4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</TotalTime>
  <Words>435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Și veți ști că Eu sunt Domnul</vt:lpstr>
      <vt:lpstr>Dumnezeu își publică intențiile de nimicire</vt:lpstr>
      <vt:lpstr>Contextul istoric mai larg</vt:lpstr>
      <vt:lpstr>Cap. 6 – Cauzele deciziei brutale a lui Dumnezeu: </vt:lpstr>
      <vt:lpstr>Cap. 7 – Apogeul manifestării mâniei lui Dumnezeu</vt:lpstr>
      <vt:lpstr>Ei, și ce a rezolvat Dumnezeu cu asta? </vt:lpstr>
    </vt:vector>
  </TitlesOfParts>
  <Company>GFC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 veti sti ca Eu sunt Domnul</dc:title>
  <dc:creator>Eugen Dascaleanu</dc:creator>
  <cp:lastModifiedBy>Eugen Dascaleanu</cp:lastModifiedBy>
  <cp:revision>5</cp:revision>
  <dcterms:created xsi:type="dcterms:W3CDTF">2014-11-02T07:07:03Z</dcterms:created>
  <dcterms:modified xsi:type="dcterms:W3CDTF">2014-11-02T07:51:20Z</dcterms:modified>
</cp:coreProperties>
</file>