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7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6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6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4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7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7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9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9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9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12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1991-1077-48CC-849F-533ACD39D510}" type="datetimeFigureOut">
              <a:rPr lang="en-GB" smtClean="0"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9564F-6855-448C-94BB-CEBE8A566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3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0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/>
          <a:lstStyle/>
          <a:p>
            <a:r>
              <a:rPr lang="en-GB" dirty="0" smtClean="0"/>
              <a:t>La </a:t>
            </a:r>
            <a:r>
              <a:rPr lang="ro-RO" dirty="0" smtClean="0"/>
              <a:t>început...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Geneza 22 – Avraam încercat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57" y="2050077"/>
            <a:ext cx="5463247" cy="40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Ierusalim – câteva cuvinte...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38" y="1700808"/>
            <a:ext cx="8229600" cy="1900808"/>
          </a:xfrm>
        </p:spPr>
        <p:txBody>
          <a:bodyPr>
            <a:normAutofit fontScale="92500"/>
          </a:bodyPr>
          <a:lstStyle/>
          <a:p>
            <a:r>
              <a:rPr lang="ro-RO" sz="1800" dirty="0" smtClean="0"/>
              <a:t>Apare în Scripturi de 806 ori</a:t>
            </a:r>
          </a:p>
          <a:p>
            <a:r>
              <a:rPr lang="ro-RO" sz="1800" dirty="0" smtClean="0"/>
              <a:t>Isaia, Ieremia, Ezechiel, Gog, Apoc 21</a:t>
            </a:r>
          </a:p>
          <a:p>
            <a:r>
              <a:rPr lang="ro-RO" sz="1800" dirty="0" smtClean="0"/>
              <a:t>Ora</a:t>
            </a:r>
            <a:r>
              <a:rPr lang="ro-RO" sz="1800" dirty="0"/>
              <a:t>ș</a:t>
            </a:r>
            <a:r>
              <a:rPr lang="ro-RO" sz="1800" dirty="0" smtClean="0"/>
              <a:t>ul păcii – 52 de atacuri, 23 de asedii, capturată si recapturată de 44 ori. În prezent...</a:t>
            </a:r>
          </a:p>
          <a:p>
            <a:r>
              <a:rPr lang="ro-RO" sz="1800" dirty="0" smtClean="0"/>
              <a:t>Capitala religioasă a lumii: 1204 sinagogi, 158 de biserici, 73 de moschei. Comparativ (Iași 4700 / biserica – Ierusalim 94 crestini / biserică și 417 evrei/sinagoga)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789040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</a:rPr>
              <a:t>Etimologie</a:t>
            </a:r>
          </a:p>
          <a:p>
            <a:endParaRPr lang="ro-RO" dirty="0">
              <a:solidFill>
                <a:prstClr val="black"/>
              </a:solidFill>
            </a:endParaRPr>
          </a:p>
          <a:p>
            <a:r>
              <a:rPr lang="ro-RO" dirty="0">
                <a:solidFill>
                  <a:prstClr val="black"/>
                </a:solidFill>
              </a:rPr>
              <a:t>Sumeriana = Fundația / Piatra din capul unghiului a zeului Shalem</a:t>
            </a:r>
          </a:p>
          <a:p>
            <a:endParaRPr lang="ro-RO" dirty="0">
              <a:solidFill>
                <a:prstClr val="black"/>
              </a:solidFill>
            </a:endParaRPr>
          </a:p>
          <a:p>
            <a:r>
              <a:rPr lang="ro-RO" dirty="0">
                <a:solidFill>
                  <a:prstClr val="black"/>
                </a:solidFill>
              </a:rPr>
              <a:t>Araba = Sanctuarul Sfânt</a:t>
            </a:r>
          </a:p>
          <a:p>
            <a:endParaRPr lang="ro-RO" dirty="0">
              <a:solidFill>
                <a:prstClr val="black"/>
              </a:solidFill>
            </a:endParaRPr>
          </a:p>
          <a:p>
            <a:r>
              <a:rPr lang="ro-RO" dirty="0">
                <a:solidFill>
                  <a:prstClr val="black"/>
                </a:solidFill>
              </a:rPr>
              <a:t>Aramaică = O combinație de cuvinte – </a:t>
            </a:r>
            <a:r>
              <a:rPr lang="ro-RO" dirty="0">
                <a:solidFill>
                  <a:srgbClr val="C00000"/>
                </a:solidFill>
              </a:rPr>
              <a:t>Dumnezeu va purta de grijă </a:t>
            </a:r>
            <a:r>
              <a:rPr lang="ro-RO" dirty="0">
                <a:solidFill>
                  <a:prstClr val="black"/>
                </a:solidFill>
              </a:rPr>
              <a:t>în Shalem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 smtClean="0"/>
              <a:t>Gen 22 – Cum să (Re)Cucerești o Planetă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" y="1484784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09690"/>
            <a:ext cx="3116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solidFill>
                  <a:srgbClr val="0070C0"/>
                </a:solidFill>
              </a:rPr>
              <a:t>Rolul Hobbitilor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09690"/>
            <a:ext cx="2978949" cy="305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Istoria Pământului – văzută și nevăzută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557"/>
            <a:ext cx="9144000" cy="50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Inima lui Avraam – inima noastră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2392288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dirty="0" smtClean="0"/>
              <a:t>Ascultă DISCURSUL Duhului și vei putea păși pe urmele lui Avraam...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807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solidFill>
                  <a:prstClr val="black"/>
                </a:solidFill>
              </a:rPr>
              <a:t>Credința în anonimat. Credința discretă. Cea care face diferența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4968552" cy="34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La început de 2015...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6000" i="1" dirty="0" smtClean="0"/>
              <a:t>Domnul va purta de grijă</a:t>
            </a:r>
            <a:endParaRPr lang="en-GB" sz="6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67947"/>
            <a:ext cx="5112568" cy="40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La început...</vt:lpstr>
      <vt:lpstr>Geneza 22 – Avraam încercat</vt:lpstr>
      <vt:lpstr>Ierusalim – câteva cuvinte...</vt:lpstr>
      <vt:lpstr>Gen 22 – Cum să (Re)Cucerești o Planetă</vt:lpstr>
      <vt:lpstr>Istoria Pământului – văzută și nevăzută</vt:lpstr>
      <vt:lpstr>Inima lui Avraam – inima noastră</vt:lpstr>
      <vt:lpstr>La început de 2015...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Sebi Ghica</dc:creator>
  <cp:lastModifiedBy>Sebi Ghica</cp:lastModifiedBy>
  <cp:revision>1</cp:revision>
  <dcterms:created xsi:type="dcterms:W3CDTF">2015-01-04T10:20:04Z</dcterms:created>
  <dcterms:modified xsi:type="dcterms:W3CDTF">2015-01-04T10:20:41Z</dcterms:modified>
</cp:coreProperties>
</file>