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CB3E-9F26-4A08-A302-0054AD4974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9B3C-5131-43F1-95CC-0D9076DCE57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576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CB3E-9F26-4A08-A302-0054AD4974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9B3C-5131-43F1-95CC-0D9076DCE57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18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CB3E-9F26-4A08-A302-0054AD4974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9B3C-5131-43F1-95CC-0D9076DCE57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825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CB3E-9F26-4A08-A302-0054AD4974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9B3C-5131-43F1-95CC-0D9076DCE57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203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CB3E-9F26-4A08-A302-0054AD4974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9B3C-5131-43F1-95CC-0D9076DCE57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67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CB3E-9F26-4A08-A302-0054AD4974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9B3C-5131-43F1-95CC-0D9076DCE57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0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CB3E-9F26-4A08-A302-0054AD4974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9B3C-5131-43F1-95CC-0D9076DCE57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730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CB3E-9F26-4A08-A302-0054AD4974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9B3C-5131-43F1-95CC-0D9076DCE57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657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CB3E-9F26-4A08-A302-0054AD4974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9B3C-5131-43F1-95CC-0D9076DCE57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46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CB3E-9F26-4A08-A302-0054AD4974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9B3C-5131-43F1-95CC-0D9076DCE57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75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CB3E-9F26-4A08-A302-0054AD4974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09B3C-5131-43F1-95CC-0D9076DCE57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558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1CB3E-9F26-4A08-A302-0054AD4974D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09B3C-5131-43F1-95CC-0D9076DCE57E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90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Umbra sfinxului pe nisip - Salvador Da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1" y="0"/>
            <a:ext cx="33282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59832" y="1196752"/>
            <a:ext cx="64087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iubitul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tãu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mult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cît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altul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o,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cea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frumoasã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dintre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femei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ctr"/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iubitul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tãu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mult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cît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altul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 ne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rogi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așa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fierbinte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60340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4.bp.blogspot.com/-hPt5RHq03gY/UCGFN5cjVwI/AAAAAAAADKg/QEOKtWhcscY/s1600/Salvador-Dali-Exploding-Head-In-The-Style-Of-Rafa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211960" y="874455"/>
            <a:ext cx="51125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Vã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rog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ferbinte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fiice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ale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Ierusalimului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dacã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gãsiți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iubitul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meu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-i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veți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spune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?... </a:t>
            </a:r>
          </a:p>
          <a:p>
            <a:pPr algn="ctr"/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Cã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sînt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bolnavã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dragoste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1700469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39752" y="260648"/>
            <a:ext cx="4896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Acordul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de liber </a:t>
            </a:r>
            <a:r>
              <a:rPr lang="en-US" sz="3200" b="1" i="1" dirty="0" err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schimb</a:t>
            </a:r>
            <a:r>
              <a:rPr lang="en-US" sz="3200" b="1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UE-SUA</a:t>
            </a:r>
          </a:p>
        </p:txBody>
      </p:sp>
      <p:pic>
        <p:nvPicPr>
          <p:cNvPr id="1030" name="Picture 6" descr="http://media.hotnews.ro/media_server1/image-2014-12-23-18909251-0-fakepath-tt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593" y="1337866"/>
            <a:ext cx="9172425" cy="5475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64296" y="2132856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it-IT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ro-RO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it-IT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 </a:t>
            </a:r>
          </a:p>
          <a:p>
            <a:pPr algn="ctr"/>
            <a:r>
              <a:rPr lang="it-IT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Alian</a:t>
            </a:r>
            <a:r>
              <a:rPr lang="ro-RO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ț</a:t>
            </a:r>
            <a:r>
              <a:rPr lang="it-IT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ele puterii economice. Cum se mi</a:t>
            </a:r>
            <a:r>
              <a:rPr lang="ro-RO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</a:t>
            </a:r>
            <a:r>
              <a:rPr lang="it-IT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o-RO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it-IT" sz="28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UE si SUA</a:t>
            </a:r>
          </a:p>
        </p:txBody>
      </p:sp>
    </p:spTree>
    <p:extLst>
      <p:ext uri="{BB962C8B-B14F-4D97-AF65-F5344CB8AC3E}">
        <p14:creationId xmlns:p14="http://schemas.microsoft.com/office/powerpoint/2010/main" val="3662555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media.hotnews.ro/media_server1/image-2014-12-23-18909257-0-fakepath-ce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547635"/>
            <a:ext cx="9144000" cy="5310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507022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Costel G</dc:creator>
  <cp:lastModifiedBy>Costel G</cp:lastModifiedBy>
  <cp:revision>1</cp:revision>
  <dcterms:created xsi:type="dcterms:W3CDTF">2015-01-04T08:07:04Z</dcterms:created>
  <dcterms:modified xsi:type="dcterms:W3CDTF">2015-01-04T08:07:20Z</dcterms:modified>
</cp:coreProperties>
</file>