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-112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C2494-31B3-4C74-B7B7-C3B3995611D1}" type="datetimeFigureOut">
              <a:rPr lang="en-US" smtClean="0"/>
              <a:t>2/21/2015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F5C984-40A0-4ACA-9B53-E63556EA53D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C2494-31B3-4C74-B7B7-C3B3995611D1}" type="datetimeFigureOut">
              <a:rPr lang="en-US" smtClean="0"/>
              <a:t>2/21/2015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F5C984-40A0-4ACA-9B53-E63556EA53D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C2494-31B3-4C74-B7B7-C3B3995611D1}" type="datetimeFigureOut">
              <a:rPr lang="en-US" smtClean="0"/>
              <a:t>2/21/2015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F5C984-40A0-4ACA-9B53-E63556EA53D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C2494-31B3-4C74-B7B7-C3B3995611D1}" type="datetimeFigureOut">
              <a:rPr lang="en-US" smtClean="0"/>
              <a:t>2/21/2015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F5C984-40A0-4ACA-9B53-E63556EA53D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C2494-31B3-4C74-B7B7-C3B3995611D1}" type="datetimeFigureOut">
              <a:rPr lang="en-US" smtClean="0"/>
              <a:t>2/21/2015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F5C984-40A0-4ACA-9B53-E63556EA53D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C2494-31B3-4C74-B7B7-C3B3995611D1}" type="datetimeFigureOut">
              <a:rPr lang="en-US" smtClean="0"/>
              <a:t>2/21/2015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F5C984-40A0-4ACA-9B53-E63556EA53D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C2494-31B3-4C74-B7B7-C3B3995611D1}" type="datetimeFigureOut">
              <a:rPr lang="en-US" smtClean="0"/>
              <a:t>2/21/2015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F5C984-40A0-4ACA-9B53-E63556EA53D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C2494-31B3-4C74-B7B7-C3B3995611D1}" type="datetimeFigureOut">
              <a:rPr lang="en-US" smtClean="0"/>
              <a:t>2/21/2015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F5C984-40A0-4ACA-9B53-E63556EA53D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C2494-31B3-4C74-B7B7-C3B3995611D1}" type="datetimeFigureOut">
              <a:rPr lang="en-US" smtClean="0"/>
              <a:t>2/21/2015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F5C984-40A0-4ACA-9B53-E63556EA53D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C2494-31B3-4C74-B7B7-C3B3995611D1}" type="datetimeFigureOut">
              <a:rPr lang="en-US" smtClean="0"/>
              <a:t>2/21/2015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F5C984-40A0-4ACA-9B53-E63556EA53D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C2494-31B3-4C74-B7B7-C3B3995611D1}" type="datetimeFigureOut">
              <a:rPr lang="en-US" smtClean="0"/>
              <a:t>2/21/2015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F5C984-40A0-4ACA-9B53-E63556EA53D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7C2494-31B3-4C74-B7B7-C3B3995611D1}" type="datetimeFigureOut">
              <a:rPr lang="en-US" smtClean="0"/>
              <a:t>2/21/2015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F5C984-40A0-4ACA-9B53-E63556EA53DC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val 7"/>
          <p:cNvSpPr/>
          <p:nvPr/>
        </p:nvSpPr>
        <p:spPr>
          <a:xfrm>
            <a:off x="3733800" y="2286000"/>
            <a:ext cx="1371600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1219200" y="1371600"/>
            <a:ext cx="4119910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smtClean="0"/>
              <a:t>1 -24 </a:t>
            </a:r>
          </a:p>
          <a:p>
            <a:r>
              <a:rPr lang="en-US" sz="2400" b="1" dirty="0" err="1" smtClean="0"/>
              <a:t>zdrobire</a:t>
            </a:r>
            <a:r>
              <a:rPr lang="en-US" sz="2400" b="1" dirty="0" smtClean="0"/>
              <a:t> </a:t>
            </a:r>
            <a:r>
              <a:rPr lang="en-US" sz="3600" b="1" dirty="0" smtClean="0"/>
              <a:t>                           </a:t>
            </a:r>
            <a:endParaRPr lang="en-US" sz="36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6781800" y="1447800"/>
            <a:ext cx="1431354" cy="212365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smtClean="0"/>
              <a:t>33 -48</a:t>
            </a:r>
          </a:p>
          <a:p>
            <a:r>
              <a:rPr lang="en-US" sz="2400" b="1" dirty="0" err="1" smtClean="0"/>
              <a:t>vindecare</a:t>
            </a:r>
            <a:endParaRPr lang="en-US" sz="2400" b="1" dirty="0" smtClean="0"/>
          </a:p>
          <a:p>
            <a:endParaRPr lang="en-US" sz="3600" b="1" dirty="0"/>
          </a:p>
          <a:p>
            <a:endParaRPr lang="en-US" sz="3600" b="1" dirty="0" smtClean="0"/>
          </a:p>
        </p:txBody>
      </p:sp>
      <p:sp>
        <p:nvSpPr>
          <p:cNvPr id="6" name="TextBox 5"/>
          <p:cNvSpPr txBox="1"/>
          <p:nvPr/>
        </p:nvSpPr>
        <p:spPr>
          <a:xfrm>
            <a:off x="3733800" y="2438400"/>
            <a:ext cx="1366080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smtClean="0"/>
              <a:t>25 -32</a:t>
            </a:r>
          </a:p>
          <a:p>
            <a:r>
              <a:rPr lang="en-US" sz="3600" b="1" dirty="0"/>
              <a:t> </a:t>
            </a:r>
            <a:r>
              <a:rPr lang="en-US" sz="3600" b="1" dirty="0" smtClean="0"/>
              <a:t>    </a:t>
            </a:r>
            <a:r>
              <a:rPr lang="en-US" sz="6000" b="1" dirty="0" smtClean="0"/>
              <a:t>?</a:t>
            </a:r>
            <a:endParaRPr lang="en-US" sz="60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3581400" y="609600"/>
            <a:ext cx="19111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CARTEA  EZECHIEL</a:t>
            </a:r>
            <a:endParaRPr lang="en-US" b="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00200" y="914400"/>
            <a:ext cx="4892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TIR</a:t>
            </a:r>
            <a:endParaRPr lang="en-US" b="1" dirty="0"/>
          </a:p>
        </p:txBody>
      </p:sp>
      <p:sp>
        <p:nvSpPr>
          <p:cNvPr id="3" name="TextBox 2"/>
          <p:cNvSpPr txBox="1"/>
          <p:nvPr/>
        </p:nvSpPr>
        <p:spPr>
          <a:xfrm>
            <a:off x="5943600" y="914400"/>
            <a:ext cx="7384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EGIPT</a:t>
            </a:r>
            <a:endParaRPr lang="en-US" b="1" dirty="0"/>
          </a:p>
        </p:txBody>
      </p:sp>
      <p:sp>
        <p:nvSpPr>
          <p:cNvPr id="5" name="TextBox 4"/>
          <p:cNvSpPr txBox="1"/>
          <p:nvPr/>
        </p:nvSpPr>
        <p:spPr>
          <a:xfrm>
            <a:off x="304800" y="1600200"/>
            <a:ext cx="3871188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Cap 26: Devine “</a:t>
            </a:r>
            <a:r>
              <a:rPr lang="en-US" dirty="0" err="1" smtClean="0"/>
              <a:t>Poart</a:t>
            </a:r>
            <a:r>
              <a:rPr lang="ro-RO" dirty="0" smtClean="0"/>
              <a:t>ă</a:t>
            </a:r>
            <a:r>
              <a:rPr lang="en-US" dirty="0" smtClean="0"/>
              <a:t> a </a:t>
            </a:r>
            <a:r>
              <a:rPr lang="en-US" dirty="0" err="1" smtClean="0"/>
              <a:t>popoarelor</a:t>
            </a:r>
            <a:r>
              <a:rPr lang="en-US" dirty="0" smtClean="0"/>
              <a:t>…”</a:t>
            </a:r>
          </a:p>
          <a:p>
            <a:r>
              <a:rPr lang="en-US" dirty="0"/>
              <a:t> </a:t>
            </a:r>
            <a:r>
              <a:rPr lang="en-US" dirty="0" smtClean="0"/>
              <a:t>              …</a:t>
            </a:r>
            <a:r>
              <a:rPr lang="en-US" dirty="0" err="1" smtClean="0"/>
              <a:t>deci</a:t>
            </a:r>
            <a:r>
              <a:rPr lang="en-US" dirty="0" smtClean="0"/>
              <a:t> </a:t>
            </a:r>
            <a:r>
              <a:rPr lang="en-US" dirty="0" err="1" smtClean="0"/>
              <a:t>este</a:t>
            </a:r>
            <a:r>
              <a:rPr lang="en-US" dirty="0" smtClean="0"/>
              <a:t> o </a:t>
            </a:r>
            <a:r>
              <a:rPr lang="en-US" dirty="0" err="1" smtClean="0"/>
              <a:t>cetate</a:t>
            </a:r>
            <a:r>
              <a:rPr lang="en-US" dirty="0" smtClean="0"/>
              <a:t>, </a:t>
            </a:r>
            <a:r>
              <a:rPr lang="en-US" dirty="0" err="1" smtClean="0"/>
              <a:t>dar</a:t>
            </a:r>
            <a:r>
              <a:rPr lang="en-US" dirty="0" smtClean="0"/>
              <a:t> </a:t>
            </a:r>
            <a:r>
              <a:rPr lang="en-US" dirty="0" err="1" smtClean="0"/>
              <a:t>una</a:t>
            </a:r>
            <a:endParaRPr lang="en-US" dirty="0" smtClean="0"/>
          </a:p>
          <a:p>
            <a:r>
              <a:rPr lang="en-US" dirty="0"/>
              <a:t> </a:t>
            </a:r>
            <a:r>
              <a:rPr lang="en-US" dirty="0" smtClean="0"/>
              <a:t>                             </a:t>
            </a:r>
            <a:r>
              <a:rPr lang="en-US" dirty="0" err="1" smtClean="0"/>
              <a:t>locuit</a:t>
            </a:r>
            <a:r>
              <a:rPr lang="ro-RO" dirty="0" smtClean="0"/>
              <a:t>ă</a:t>
            </a:r>
            <a:r>
              <a:rPr lang="en-US" dirty="0" smtClean="0"/>
              <a:t> de </a:t>
            </a:r>
            <a:r>
              <a:rPr lang="en-US" dirty="0" err="1" smtClean="0"/>
              <a:t>negustori</a:t>
            </a:r>
            <a:endParaRPr lang="en-US" dirty="0" smtClean="0"/>
          </a:p>
          <a:p>
            <a:r>
              <a:rPr lang="en-US" dirty="0" smtClean="0"/>
              <a:t>Cap 27: St</a:t>
            </a:r>
            <a:r>
              <a:rPr lang="ro-RO" dirty="0" smtClean="0"/>
              <a:t>ă</a:t>
            </a:r>
            <a:r>
              <a:rPr lang="en-US" dirty="0" smtClean="0"/>
              <a:t> </a:t>
            </a:r>
            <a:r>
              <a:rPr lang="en-US" dirty="0" err="1" smtClean="0"/>
              <a:t>pe</a:t>
            </a:r>
            <a:r>
              <a:rPr lang="en-US" dirty="0" smtClean="0"/>
              <a:t> m</a:t>
            </a:r>
            <a:r>
              <a:rPr lang="ro-RO" dirty="0" smtClean="0"/>
              <a:t>ă</a:t>
            </a:r>
            <a:r>
              <a:rPr lang="en-US" dirty="0" err="1" smtClean="0"/>
              <a:t>ri</a:t>
            </a:r>
            <a:r>
              <a:rPr lang="en-US" dirty="0" smtClean="0"/>
              <a:t>…</a:t>
            </a:r>
          </a:p>
          <a:p>
            <a:r>
              <a:rPr lang="en-US" dirty="0"/>
              <a:t> </a:t>
            </a:r>
            <a:r>
              <a:rPr lang="en-US" dirty="0" smtClean="0"/>
              <a:t>… </a:t>
            </a:r>
            <a:r>
              <a:rPr lang="en-US" dirty="0" err="1" smtClean="0"/>
              <a:t>si</a:t>
            </a:r>
            <a:r>
              <a:rPr lang="en-US" dirty="0" smtClean="0"/>
              <a:t> </a:t>
            </a:r>
            <a:r>
              <a:rPr lang="en-US" dirty="0" err="1" smtClean="0"/>
              <a:t>este</a:t>
            </a:r>
            <a:r>
              <a:rPr lang="en-US" dirty="0" smtClean="0"/>
              <a:t> </a:t>
            </a:r>
            <a:r>
              <a:rPr lang="ro-RO" dirty="0"/>
              <a:t>î</a:t>
            </a:r>
            <a:r>
              <a:rPr lang="en-US" dirty="0" err="1" smtClean="0"/>
              <a:t>ntocmit</a:t>
            </a:r>
            <a:r>
              <a:rPr lang="ro-RO" dirty="0" smtClean="0"/>
              <a:t>ă</a:t>
            </a:r>
            <a:r>
              <a:rPr lang="en-US" dirty="0" smtClean="0"/>
              <a:t> ca o </a:t>
            </a:r>
            <a:r>
              <a:rPr lang="en-US" dirty="0" err="1" smtClean="0"/>
              <a:t>corabie</a:t>
            </a:r>
            <a:endParaRPr lang="en-US" dirty="0" smtClean="0"/>
          </a:p>
          <a:p>
            <a:endParaRPr lang="en-US" dirty="0"/>
          </a:p>
          <a:p>
            <a:r>
              <a:rPr lang="en-US" dirty="0" smtClean="0"/>
              <a:t>…are </a:t>
            </a:r>
            <a:r>
              <a:rPr lang="en-US" dirty="0" err="1" smtClean="0"/>
              <a:t>reprezentare</a:t>
            </a:r>
            <a:r>
              <a:rPr lang="en-US" dirty="0" smtClean="0"/>
              <a:t> </a:t>
            </a:r>
            <a:r>
              <a:rPr lang="ro-RO" dirty="0" smtClean="0"/>
              <a:t>î</a:t>
            </a:r>
            <a:r>
              <a:rPr lang="en-US" dirty="0" smtClean="0"/>
              <a:t>n </a:t>
            </a:r>
            <a:r>
              <a:rPr lang="en-US" dirty="0" err="1" smtClean="0"/>
              <a:t>lumile</a:t>
            </a:r>
            <a:r>
              <a:rPr lang="en-US" dirty="0" smtClean="0"/>
              <a:t> </a:t>
            </a:r>
            <a:r>
              <a:rPr lang="en-US" dirty="0" err="1" smtClean="0"/>
              <a:t>spirituale</a:t>
            </a:r>
            <a:endParaRPr lang="en-US" dirty="0" smtClean="0"/>
          </a:p>
          <a:p>
            <a:r>
              <a:rPr lang="en-US" dirty="0" smtClean="0"/>
              <a:t>              (</a:t>
            </a:r>
            <a:r>
              <a:rPr lang="en-US" dirty="0" err="1" smtClean="0"/>
              <a:t>heruvimul</a:t>
            </a:r>
            <a:r>
              <a:rPr lang="en-US" dirty="0" smtClean="0"/>
              <a:t> “</a:t>
            </a:r>
            <a:r>
              <a:rPr lang="en-US" dirty="0" err="1" smtClean="0"/>
              <a:t>ocrotitor</a:t>
            </a:r>
            <a:r>
              <a:rPr lang="en-US" dirty="0" smtClean="0"/>
              <a:t>”)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4572000" y="1600200"/>
            <a:ext cx="4704878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Locuie</a:t>
            </a:r>
            <a:r>
              <a:rPr lang="ro-RO" dirty="0" smtClean="0"/>
              <a:t>ș</a:t>
            </a:r>
            <a:r>
              <a:rPr lang="en-US" dirty="0" err="1" smtClean="0"/>
              <a:t>te</a:t>
            </a:r>
            <a:r>
              <a:rPr lang="en-US" dirty="0" smtClean="0"/>
              <a:t> </a:t>
            </a:r>
            <a:r>
              <a:rPr lang="en-US" dirty="0" err="1" smtClean="0"/>
              <a:t>pe</a:t>
            </a:r>
            <a:r>
              <a:rPr lang="en-US" dirty="0" smtClean="0"/>
              <a:t> r</a:t>
            </a:r>
            <a:r>
              <a:rPr lang="ro-RO" dirty="0"/>
              <a:t>â</a:t>
            </a:r>
            <a:r>
              <a:rPr lang="en-US" dirty="0" err="1" smtClean="0"/>
              <a:t>uri</a:t>
            </a:r>
            <a:r>
              <a:rPr lang="en-US" dirty="0" smtClean="0"/>
              <a:t>…</a:t>
            </a:r>
          </a:p>
          <a:p>
            <a:r>
              <a:rPr lang="en-US" dirty="0" smtClean="0"/>
              <a:t>…are </a:t>
            </a:r>
            <a:r>
              <a:rPr lang="en-US" dirty="0" err="1" smtClean="0"/>
              <a:t>reprezentare</a:t>
            </a:r>
            <a:r>
              <a:rPr lang="en-US" dirty="0" smtClean="0"/>
              <a:t> </a:t>
            </a:r>
            <a:r>
              <a:rPr lang="ro-RO" dirty="0" smtClean="0"/>
              <a:t>î</a:t>
            </a:r>
            <a:r>
              <a:rPr lang="en-US" dirty="0" smtClean="0"/>
              <a:t>n </a:t>
            </a:r>
            <a:r>
              <a:rPr lang="en-US" dirty="0" err="1" smtClean="0"/>
              <a:t>lumea</a:t>
            </a:r>
            <a:r>
              <a:rPr lang="en-US" dirty="0" smtClean="0"/>
              <a:t> de </a:t>
            </a:r>
            <a:r>
              <a:rPr lang="en-US" dirty="0" err="1" smtClean="0"/>
              <a:t>pe</a:t>
            </a:r>
            <a:r>
              <a:rPr lang="en-US" dirty="0" smtClean="0"/>
              <a:t> p</a:t>
            </a:r>
            <a:r>
              <a:rPr lang="ro-RO" dirty="0" smtClean="0"/>
              <a:t>ă</a:t>
            </a:r>
            <a:r>
              <a:rPr lang="en-US" dirty="0" smtClean="0"/>
              <a:t>m</a:t>
            </a:r>
            <a:r>
              <a:rPr lang="ro-RO" dirty="0" smtClean="0"/>
              <a:t>â</a:t>
            </a:r>
            <a:r>
              <a:rPr lang="en-US" dirty="0" err="1" smtClean="0"/>
              <a:t>nt</a:t>
            </a:r>
            <a:endParaRPr lang="en-US" dirty="0" smtClean="0"/>
          </a:p>
          <a:p>
            <a:r>
              <a:rPr lang="en-US" dirty="0" smtClean="0"/>
              <a:t>             (</a:t>
            </a:r>
            <a:r>
              <a:rPr lang="en-US" dirty="0" err="1" smtClean="0"/>
              <a:t>leul</a:t>
            </a:r>
            <a:r>
              <a:rPr lang="en-US" dirty="0" smtClean="0"/>
              <a:t>, </a:t>
            </a:r>
            <a:r>
              <a:rPr lang="en-US" dirty="0" err="1" smtClean="0"/>
              <a:t>crocodilul</a:t>
            </a:r>
            <a:r>
              <a:rPr lang="en-US" dirty="0" smtClean="0"/>
              <a:t>…)</a:t>
            </a:r>
          </a:p>
          <a:p>
            <a:r>
              <a:rPr lang="en-US" dirty="0" smtClean="0"/>
              <a:t>Cap 31:Egiptul </a:t>
            </a:r>
            <a:r>
              <a:rPr lang="en-US" dirty="0" err="1" smtClean="0"/>
              <a:t>este</a:t>
            </a:r>
            <a:r>
              <a:rPr lang="en-US" dirty="0" smtClean="0"/>
              <a:t> “de Pam</a:t>
            </a:r>
            <a:r>
              <a:rPr lang="ro-RO" dirty="0"/>
              <a:t>â</a:t>
            </a:r>
            <a:r>
              <a:rPr lang="en-US" dirty="0" err="1" smtClean="0"/>
              <a:t>nt</a:t>
            </a:r>
            <a:r>
              <a:rPr lang="en-US" dirty="0" smtClean="0"/>
              <a:t>!”</a:t>
            </a:r>
          </a:p>
          <a:p>
            <a:r>
              <a:rPr lang="en-US" dirty="0"/>
              <a:t> </a:t>
            </a:r>
            <a:r>
              <a:rPr lang="en-US" dirty="0" smtClean="0"/>
              <a:t>            Ca </a:t>
            </a:r>
            <a:r>
              <a:rPr lang="ro-RO" dirty="0" err="1"/>
              <a:t>ș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Asir</a:t>
            </a:r>
            <a:r>
              <a:rPr lang="ro-RO" dirty="0" smtClean="0"/>
              <a:t>ia,</a:t>
            </a:r>
            <a:r>
              <a:rPr lang="en-US" dirty="0" smtClean="0"/>
              <a:t> </a:t>
            </a:r>
            <a:r>
              <a:rPr lang="en-US" dirty="0" err="1" smtClean="0"/>
              <a:t>este</a:t>
            </a:r>
            <a:r>
              <a:rPr lang="en-US" dirty="0" smtClean="0"/>
              <a:t> </a:t>
            </a:r>
            <a:r>
              <a:rPr lang="en-US" dirty="0" err="1" smtClean="0"/>
              <a:t>reprezentat</a:t>
            </a:r>
            <a:r>
              <a:rPr lang="en-US" dirty="0" smtClean="0"/>
              <a:t> </a:t>
            </a:r>
            <a:r>
              <a:rPr lang="en-US" dirty="0" err="1" smtClean="0"/>
              <a:t>prin</a:t>
            </a:r>
            <a:r>
              <a:rPr lang="en-US" dirty="0" smtClean="0"/>
              <a:t> </a:t>
            </a:r>
            <a:r>
              <a:rPr lang="en-US" dirty="0" err="1" smtClean="0"/>
              <a:t>copac</a:t>
            </a:r>
            <a:r>
              <a:rPr lang="en-US" dirty="0" smtClean="0"/>
              <a:t>…</a:t>
            </a:r>
          </a:p>
          <a:p>
            <a:r>
              <a:rPr lang="en-US" dirty="0" smtClean="0"/>
              <a:t>             …</a:t>
            </a:r>
            <a:r>
              <a:rPr lang="en-US" dirty="0" err="1" smtClean="0"/>
              <a:t>copac</a:t>
            </a:r>
            <a:r>
              <a:rPr lang="en-US" dirty="0" smtClean="0"/>
              <a:t>  </a:t>
            </a:r>
            <a:r>
              <a:rPr lang="en-US" dirty="0" err="1" smtClean="0"/>
              <a:t>asem</a:t>
            </a:r>
            <a:r>
              <a:rPr lang="ro-RO" dirty="0" smtClean="0"/>
              <a:t>ă</a:t>
            </a:r>
            <a:r>
              <a:rPr lang="en-US" dirty="0" err="1" smtClean="0"/>
              <a:t>nat</a:t>
            </a:r>
            <a:endParaRPr lang="en-US" dirty="0" smtClean="0"/>
          </a:p>
          <a:p>
            <a:r>
              <a:rPr lang="en-US" dirty="0"/>
              <a:t> </a:t>
            </a:r>
            <a:r>
              <a:rPr lang="en-US" dirty="0" smtClean="0"/>
              <a:t>                                   cu cop</a:t>
            </a:r>
            <a:r>
              <a:rPr lang="ro-RO" dirty="0" smtClean="0"/>
              <a:t>a</a:t>
            </a:r>
            <a:r>
              <a:rPr lang="en-US" dirty="0" err="1" smtClean="0"/>
              <a:t>cii</a:t>
            </a:r>
            <a:r>
              <a:rPr lang="en-US" dirty="0" smtClean="0"/>
              <a:t> </a:t>
            </a:r>
            <a:r>
              <a:rPr lang="en-US" dirty="0" err="1" smtClean="0"/>
              <a:t>Edenului</a:t>
            </a:r>
            <a:r>
              <a:rPr lang="en-US" dirty="0" smtClean="0"/>
              <a:t> c</a:t>
            </a:r>
            <a:r>
              <a:rPr lang="ro-RO" dirty="0" smtClean="0"/>
              <a:t>ă</a:t>
            </a:r>
            <a:r>
              <a:rPr lang="en-US" dirty="0" err="1" smtClean="0"/>
              <a:t>zut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304800" y="4648200"/>
            <a:ext cx="38482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Tirul</a:t>
            </a:r>
            <a:r>
              <a:rPr lang="en-US" dirty="0" smtClean="0"/>
              <a:t>: Replica </a:t>
            </a:r>
            <a:r>
              <a:rPr lang="en-US" dirty="0" err="1" smtClean="0"/>
              <a:t>luciferic</a:t>
            </a:r>
            <a:r>
              <a:rPr lang="ro-RO" dirty="0" smtClean="0"/>
              <a:t>ă</a:t>
            </a:r>
            <a:r>
              <a:rPr lang="en-US" dirty="0" smtClean="0"/>
              <a:t> a </a:t>
            </a:r>
            <a:r>
              <a:rPr lang="en-US" dirty="0" err="1" smtClean="0"/>
              <a:t>Ierusalimului</a:t>
            </a:r>
            <a:r>
              <a:rPr lang="en-US" dirty="0" smtClean="0"/>
              <a:t> !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4876800" y="4495800"/>
            <a:ext cx="378546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Egiptul</a:t>
            </a:r>
            <a:r>
              <a:rPr lang="en-US" dirty="0" smtClean="0"/>
              <a:t>, ca</a:t>
            </a:r>
            <a:r>
              <a:rPr lang="ro-RO" dirty="0" smtClean="0"/>
              <a:t> </a:t>
            </a:r>
            <a:r>
              <a:rPr lang="ro-RO" dirty="0"/>
              <a:t>ș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Asiria</a:t>
            </a:r>
            <a:r>
              <a:rPr lang="en-US" dirty="0" smtClean="0"/>
              <a:t> </a:t>
            </a:r>
            <a:r>
              <a:rPr lang="en-US" dirty="0" err="1" smtClean="0"/>
              <a:t>sunt</a:t>
            </a:r>
            <a:r>
              <a:rPr lang="en-US" dirty="0" smtClean="0"/>
              <a:t> “de p</a:t>
            </a:r>
            <a:r>
              <a:rPr lang="ro-RO" dirty="0" smtClean="0"/>
              <a:t>ă</a:t>
            </a:r>
            <a:r>
              <a:rPr lang="en-US" dirty="0" smtClean="0"/>
              <a:t>m</a:t>
            </a:r>
            <a:r>
              <a:rPr lang="ro-RO" dirty="0" smtClean="0"/>
              <a:t>â</a:t>
            </a:r>
            <a:r>
              <a:rPr lang="en-US" dirty="0" err="1" smtClean="0"/>
              <a:t>nt</a:t>
            </a:r>
            <a:r>
              <a:rPr lang="en-US" dirty="0" smtClean="0"/>
              <a:t>”</a:t>
            </a:r>
            <a:r>
              <a:rPr lang="ro-RO" dirty="0" smtClean="0"/>
              <a:t>...</a:t>
            </a:r>
            <a:endParaRPr lang="en-US" dirty="0" smtClean="0"/>
          </a:p>
          <a:p>
            <a:r>
              <a:rPr lang="ro-RO" dirty="0" smtClean="0"/>
              <a:t>...</a:t>
            </a:r>
            <a:r>
              <a:rPr lang="ro-RO" dirty="0"/>
              <a:t>r</a:t>
            </a:r>
            <a:r>
              <a:rPr lang="en-US" dirty="0" err="1" smtClean="0"/>
              <a:t>eplica</a:t>
            </a:r>
            <a:r>
              <a:rPr lang="en-US" dirty="0" smtClean="0"/>
              <a:t> </a:t>
            </a:r>
            <a:r>
              <a:rPr lang="en-US" dirty="0" err="1" smtClean="0"/>
              <a:t>Adamului</a:t>
            </a:r>
            <a:r>
              <a:rPr lang="en-US" dirty="0" smtClean="0"/>
              <a:t>(De Pam</a:t>
            </a:r>
            <a:r>
              <a:rPr lang="ro-RO" dirty="0" smtClean="0"/>
              <a:t>â</a:t>
            </a:r>
            <a:r>
              <a:rPr lang="en-US" dirty="0" err="1" smtClean="0"/>
              <a:t>nt</a:t>
            </a:r>
            <a:r>
              <a:rPr lang="en-US" dirty="0" smtClean="0"/>
              <a:t>) c</a:t>
            </a:r>
            <a:r>
              <a:rPr lang="ro-RO" dirty="0" smtClean="0"/>
              <a:t>ă</a:t>
            </a:r>
            <a:r>
              <a:rPr lang="en-US" dirty="0" err="1" smtClean="0"/>
              <a:t>zut</a:t>
            </a:r>
            <a:r>
              <a:rPr lang="ro-RO" dirty="0" smtClean="0"/>
              <a:t>!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90600" y="838200"/>
            <a:ext cx="113204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smtClean="0"/>
              <a:t>1 -24</a:t>
            </a:r>
            <a:endParaRPr lang="en-US" sz="36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6553200" y="838200"/>
            <a:ext cx="136608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smtClean="0"/>
              <a:t>33 -48</a:t>
            </a:r>
            <a:endParaRPr lang="en-US" sz="36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3733800" y="1371600"/>
            <a:ext cx="149592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smtClean="0"/>
              <a:t>25 -32</a:t>
            </a:r>
            <a:endParaRPr lang="en-US" sz="40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2514600" y="2209800"/>
            <a:ext cx="3973717" cy="20313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        ORIGINEA RAULUI</a:t>
            </a:r>
          </a:p>
          <a:p>
            <a:endParaRPr lang="en-US" b="1" dirty="0" smtClean="0"/>
          </a:p>
          <a:p>
            <a:r>
              <a:rPr lang="en-US" b="1" dirty="0" smtClean="0"/>
              <a:t>1. </a:t>
            </a:r>
            <a:r>
              <a:rPr lang="en-US" b="1" dirty="0" err="1" smtClean="0"/>
              <a:t>Tir</a:t>
            </a:r>
            <a:r>
              <a:rPr lang="en-US" b="1" dirty="0" smtClean="0"/>
              <a:t>: </a:t>
            </a:r>
            <a:r>
              <a:rPr lang="en-US" b="1" dirty="0" err="1" smtClean="0"/>
              <a:t>Razvratirea</a:t>
            </a:r>
            <a:r>
              <a:rPr lang="en-US" b="1" dirty="0" smtClean="0"/>
              <a:t> </a:t>
            </a:r>
            <a:r>
              <a:rPr lang="en-US" b="1" dirty="0" err="1" smtClean="0"/>
              <a:t>lui</a:t>
            </a:r>
            <a:r>
              <a:rPr lang="en-US" b="1" dirty="0" smtClean="0"/>
              <a:t> Lucifer</a:t>
            </a:r>
          </a:p>
          <a:p>
            <a:r>
              <a:rPr lang="ro-RO" b="1" dirty="0" smtClean="0"/>
              <a:t>   </a:t>
            </a:r>
          </a:p>
          <a:p>
            <a:r>
              <a:rPr lang="ro-RO" b="1" dirty="0" smtClean="0"/>
              <a:t>       </a:t>
            </a:r>
            <a:r>
              <a:rPr lang="en-US" b="1" dirty="0" smtClean="0"/>
              <a:t>2. </a:t>
            </a:r>
            <a:r>
              <a:rPr lang="en-US" b="1" dirty="0" err="1" smtClean="0"/>
              <a:t>Egipt</a:t>
            </a:r>
            <a:r>
              <a:rPr lang="en-US" b="1" dirty="0" smtClean="0"/>
              <a:t>: </a:t>
            </a:r>
            <a:r>
              <a:rPr lang="en-US" b="1" dirty="0" err="1" smtClean="0"/>
              <a:t>Razvratirea</a:t>
            </a:r>
            <a:r>
              <a:rPr lang="en-US" b="1" dirty="0" smtClean="0"/>
              <a:t> </a:t>
            </a:r>
            <a:r>
              <a:rPr lang="en-US" b="1" dirty="0" err="1" smtClean="0"/>
              <a:t>lui</a:t>
            </a:r>
            <a:r>
              <a:rPr lang="en-US" b="1" dirty="0" smtClean="0"/>
              <a:t> Adam</a:t>
            </a:r>
          </a:p>
          <a:p>
            <a:r>
              <a:rPr lang="ro-RO" b="1" dirty="0" smtClean="0"/>
              <a:t>      </a:t>
            </a:r>
          </a:p>
          <a:p>
            <a:r>
              <a:rPr lang="ro-RO" b="1" dirty="0" smtClean="0"/>
              <a:t>              </a:t>
            </a:r>
            <a:r>
              <a:rPr lang="en-US" b="1" dirty="0" smtClean="0"/>
              <a:t>3. Cap 1-24 </a:t>
            </a:r>
            <a:r>
              <a:rPr lang="en-US" b="1" dirty="0" err="1" smtClean="0"/>
              <a:t>Razvratirea</a:t>
            </a:r>
            <a:r>
              <a:rPr lang="en-US" b="1" dirty="0" smtClean="0"/>
              <a:t> </a:t>
            </a:r>
            <a:r>
              <a:rPr lang="en-US" b="1" dirty="0" err="1" smtClean="0"/>
              <a:t>lui</a:t>
            </a:r>
            <a:r>
              <a:rPr lang="en-US" b="1" dirty="0" smtClean="0"/>
              <a:t> Israel</a:t>
            </a:r>
            <a:endParaRPr lang="en-US" b="1" dirty="0"/>
          </a:p>
        </p:txBody>
      </p:sp>
      <p:sp>
        <p:nvSpPr>
          <p:cNvPr id="8" name="TextBox 7"/>
          <p:cNvSpPr txBox="1"/>
          <p:nvPr/>
        </p:nvSpPr>
        <p:spPr>
          <a:xfrm>
            <a:off x="685800" y="4495800"/>
            <a:ext cx="78705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o-RO" dirty="0" smtClean="0"/>
          </a:p>
          <a:p>
            <a:r>
              <a:rPr lang="ro-RO" dirty="0" smtClean="0"/>
              <a:t>SECȚIUNE  DEDPRE  JUDECAREA  POPOARELOR  DINCOLO  DE  MESAJUL  ISTORIC  !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2590800" y="3124200"/>
            <a:ext cx="5049652" cy="1877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Aşa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vorbeşte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Domnul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Dumnezeu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: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 „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Voi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nimici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idolii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şi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voi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stârpi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 din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Nof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chipurile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deşarte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 Nu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va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mai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fi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niciun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voievod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 din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ţara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Egiptului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şi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voi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răspândi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groaza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în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ţara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Egiptului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.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lang="en-US" sz="1400" dirty="0">
                <a:latin typeface="Arial" charset="0"/>
                <a:cs typeface="Arial" charset="0"/>
              </a:rPr>
              <a:t> </a:t>
            </a:r>
            <a:r>
              <a:rPr lang="en-US" sz="1400" dirty="0" smtClean="0">
                <a:latin typeface="Arial" charset="0"/>
                <a:cs typeface="Arial" charset="0"/>
              </a:rPr>
              <a:t>                                                </a:t>
            </a:r>
            <a:r>
              <a:rPr lang="en-US" sz="1400" dirty="0" err="1" smtClean="0">
                <a:latin typeface="Arial" charset="0"/>
                <a:cs typeface="Arial" charset="0"/>
              </a:rPr>
              <a:t>Ezechiel</a:t>
            </a:r>
            <a:r>
              <a:rPr lang="en-US" sz="1400" dirty="0" smtClean="0">
                <a:latin typeface="Arial" charset="0"/>
                <a:cs typeface="Arial" charset="0"/>
              </a:rPr>
              <a:t> 30: 13</a:t>
            </a:r>
            <a:endParaRPr lang="en-US" sz="1400" dirty="0">
              <a:latin typeface="Arial" charset="0"/>
              <a:cs typeface="Arial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 </a:t>
            </a:r>
          </a:p>
        </p:txBody>
      </p:sp>
      <p:sp>
        <p:nvSpPr>
          <p:cNvPr id="4" name="Rectangle 3"/>
          <p:cNvSpPr/>
          <p:nvPr/>
        </p:nvSpPr>
        <p:spPr>
          <a:xfrm>
            <a:off x="228600" y="609600"/>
            <a:ext cx="4572000" cy="163121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vi-VN" sz="1600" dirty="0" smtClean="0"/>
              <a:t>Căci l-am lăsat să răspândească groaza în ţara </a:t>
            </a:r>
            <a:r>
              <a:rPr lang="vi-VN" b="1" dirty="0" smtClean="0"/>
              <a:t>celor vii. </a:t>
            </a:r>
            <a:r>
              <a:rPr lang="vi-VN" sz="1600" dirty="0" smtClean="0"/>
              <a:t>De aceea, faraon şi toată mulţimea lui se vor culca împreună cu cei </a:t>
            </a:r>
            <a:r>
              <a:rPr lang="vi-VN" b="1" dirty="0" smtClean="0"/>
              <a:t>netăiaţi împrejur, </a:t>
            </a:r>
            <a:r>
              <a:rPr lang="vi-VN" sz="1600" dirty="0" smtClean="0"/>
              <a:t>cu cei ce au murit ucişi de sabie, zice Domnul Dumnezeu.”</a:t>
            </a:r>
            <a:endParaRPr lang="en-US" sz="1600" dirty="0" smtClean="0"/>
          </a:p>
          <a:p>
            <a:r>
              <a:rPr lang="en-US" sz="1400" dirty="0"/>
              <a:t> </a:t>
            </a:r>
            <a:r>
              <a:rPr lang="en-US" sz="1400" dirty="0" smtClean="0"/>
              <a:t>                                               </a:t>
            </a:r>
            <a:r>
              <a:rPr lang="en-US" sz="1400" dirty="0" err="1" smtClean="0"/>
              <a:t>Ezechiel</a:t>
            </a:r>
            <a:r>
              <a:rPr lang="en-US" sz="1400" dirty="0" smtClean="0"/>
              <a:t> 32: 32</a:t>
            </a:r>
            <a:endParaRPr lang="en-US" sz="1400" dirty="0"/>
          </a:p>
        </p:txBody>
      </p:sp>
      <p:sp>
        <p:nvSpPr>
          <p:cNvPr id="5" name="TextBox 4"/>
          <p:cNvSpPr txBox="1"/>
          <p:nvPr/>
        </p:nvSpPr>
        <p:spPr>
          <a:xfrm>
            <a:off x="4876800" y="685800"/>
            <a:ext cx="4086375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sz="1600" dirty="0" smtClean="0"/>
              <a:t>Vă voi da o inimă nouă</a:t>
            </a:r>
            <a:endParaRPr lang="en-US" sz="1600" dirty="0" smtClean="0"/>
          </a:p>
          <a:p>
            <a:r>
              <a:rPr lang="vi-VN" sz="1600" dirty="0" smtClean="0"/>
              <a:t> şi voi pune în voi un duh nou;</a:t>
            </a:r>
            <a:endParaRPr lang="en-US" sz="1600" dirty="0" smtClean="0"/>
          </a:p>
          <a:p>
            <a:r>
              <a:rPr lang="vi-VN" sz="1600" dirty="0" smtClean="0"/>
              <a:t> voi scoate din trupul vostru inima de piatră</a:t>
            </a:r>
            <a:endParaRPr lang="en-US" sz="1600" dirty="0" smtClean="0"/>
          </a:p>
          <a:p>
            <a:r>
              <a:rPr lang="vi-VN" sz="1600" dirty="0" smtClean="0"/>
              <a:t> şi vă voi da </a:t>
            </a:r>
            <a:r>
              <a:rPr lang="vi-VN" b="1" dirty="0" smtClean="0"/>
              <a:t>o inimă de carne.</a:t>
            </a:r>
            <a:endParaRPr lang="en-US" b="1" dirty="0" smtClean="0"/>
          </a:p>
          <a:p>
            <a:r>
              <a:rPr lang="en-US" sz="1400" dirty="0"/>
              <a:t> </a:t>
            </a:r>
            <a:r>
              <a:rPr lang="en-US" sz="1400" dirty="0" smtClean="0"/>
              <a:t>                                            </a:t>
            </a:r>
            <a:r>
              <a:rPr lang="en-US" sz="1400" dirty="0" err="1" smtClean="0"/>
              <a:t>Ezechil</a:t>
            </a:r>
            <a:r>
              <a:rPr lang="en-US" sz="1400" dirty="0" smtClean="0"/>
              <a:t> 36: 26</a:t>
            </a:r>
            <a:endParaRPr lang="en-US" sz="1400" dirty="0"/>
          </a:p>
        </p:txBody>
      </p:sp>
      <p:sp>
        <p:nvSpPr>
          <p:cNvPr id="6" name="TextBox 5"/>
          <p:cNvSpPr txBox="1"/>
          <p:nvPr/>
        </p:nvSpPr>
        <p:spPr>
          <a:xfrm>
            <a:off x="722841" y="4648200"/>
            <a:ext cx="7736413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b="1" dirty="0" smtClean="0"/>
              <a:t>VINDECAREA POATE S</a:t>
            </a:r>
            <a:r>
              <a:rPr lang="ro-RO" sz="2400" b="1" dirty="0" smtClean="0"/>
              <a:t>Ă</a:t>
            </a:r>
            <a:r>
              <a:rPr lang="en-US" sz="2400" b="1" dirty="0" smtClean="0"/>
              <a:t> SE PRODUC</a:t>
            </a:r>
            <a:r>
              <a:rPr lang="ro-RO" sz="2400" b="1" dirty="0" smtClean="0"/>
              <a:t>Ă</a:t>
            </a:r>
            <a:endParaRPr lang="en-US" sz="2400" b="1" dirty="0" smtClean="0"/>
          </a:p>
          <a:p>
            <a:pPr algn="ctr"/>
            <a:r>
              <a:rPr lang="en-US" sz="2400" b="1" dirty="0" smtClean="0"/>
              <a:t> NUMAI DUP</a:t>
            </a:r>
            <a:r>
              <a:rPr lang="ro-RO" sz="2400" b="1" dirty="0" smtClean="0"/>
              <a:t>Ă CE</a:t>
            </a:r>
            <a:r>
              <a:rPr lang="en-US" sz="2400" b="1" dirty="0" smtClean="0"/>
              <a:t> ORIGINEA R</a:t>
            </a:r>
            <a:r>
              <a:rPr lang="ro-RO" sz="2400" b="1" dirty="0" smtClean="0"/>
              <a:t>Ă</a:t>
            </a:r>
            <a:r>
              <a:rPr lang="en-US" sz="2400" b="1" dirty="0" smtClean="0"/>
              <a:t>ULUI A F</a:t>
            </a:r>
            <a:r>
              <a:rPr lang="ro-RO" sz="2400" b="1" dirty="0" smtClean="0"/>
              <a:t>O</a:t>
            </a:r>
            <a:r>
              <a:rPr lang="en-US" sz="2400" b="1" dirty="0" smtClean="0"/>
              <a:t>ST SOLU</a:t>
            </a:r>
            <a:r>
              <a:rPr lang="ro-RO" sz="2400" b="1" dirty="0" smtClean="0"/>
              <a:t>Ț</a:t>
            </a:r>
            <a:r>
              <a:rPr lang="en-US" sz="2400" b="1" dirty="0" smtClean="0"/>
              <a:t>IONAT</a:t>
            </a:r>
            <a:r>
              <a:rPr lang="ro-RO" sz="2400" b="1" dirty="0" smtClean="0"/>
              <a:t>Ă</a:t>
            </a:r>
            <a:r>
              <a:rPr lang="en-US" sz="2400" b="1" dirty="0" smtClean="0"/>
              <a:t> !</a:t>
            </a:r>
            <a:endParaRPr lang="en-US" sz="24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533400" y="2514600"/>
            <a:ext cx="14029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o-RO" dirty="0" smtClean="0"/>
              <a:t>Model de jos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6629400" y="2438400"/>
            <a:ext cx="14382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o-RO" dirty="0" smtClean="0"/>
              <a:t>Model de sus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101</TotalTime>
  <Words>381</Words>
  <Application>Microsoft Office PowerPoint</Application>
  <PresentationFormat>On-screen Show (4:3)</PresentationFormat>
  <Paragraphs>57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Slide 1</vt:lpstr>
      <vt:lpstr>Slide 2</vt:lpstr>
      <vt:lpstr>Slide 3</vt:lpstr>
      <vt:lpstr>Slide 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Vali</dc:creator>
  <cp:lastModifiedBy>Vali</cp:lastModifiedBy>
  <cp:revision>25</cp:revision>
  <dcterms:created xsi:type="dcterms:W3CDTF">2015-02-21T07:51:21Z</dcterms:created>
  <dcterms:modified xsi:type="dcterms:W3CDTF">2015-02-21T09:32:59Z</dcterms:modified>
</cp:coreProperties>
</file>