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2494-31B3-4C74-B7B7-C3B3995611D1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5C984-40A0-4ACA-9B53-E63556EA53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733800" y="2286000"/>
            <a:ext cx="1371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19200" y="1371600"/>
            <a:ext cx="4119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1 -24 </a:t>
            </a:r>
          </a:p>
          <a:p>
            <a:r>
              <a:rPr lang="en-US" sz="2400" b="1" dirty="0" err="1" smtClean="0"/>
              <a:t>zdrobire</a:t>
            </a:r>
            <a:r>
              <a:rPr lang="en-US" sz="2400" b="1" dirty="0" smtClean="0"/>
              <a:t> </a:t>
            </a:r>
            <a:r>
              <a:rPr lang="en-US" sz="3600" b="1" dirty="0" smtClean="0"/>
              <a:t>                           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81800" y="1447800"/>
            <a:ext cx="143135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33 -48</a:t>
            </a:r>
          </a:p>
          <a:p>
            <a:r>
              <a:rPr lang="en-US" sz="2400" b="1" dirty="0" err="1" smtClean="0"/>
              <a:t>vindecare</a:t>
            </a:r>
            <a:endParaRPr lang="en-US" sz="2400" b="1" dirty="0" smtClean="0"/>
          </a:p>
          <a:p>
            <a:endParaRPr lang="en-US" sz="3600" b="1" dirty="0"/>
          </a:p>
          <a:p>
            <a:endParaRPr lang="en-US" sz="36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733800" y="2438400"/>
            <a:ext cx="1366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25 -32</a:t>
            </a:r>
          </a:p>
          <a:p>
            <a:r>
              <a:rPr lang="en-US" sz="3600" b="1" dirty="0"/>
              <a:t> </a:t>
            </a:r>
            <a:r>
              <a:rPr lang="en-US" sz="3600" b="1" dirty="0" smtClean="0"/>
              <a:t>    </a:t>
            </a:r>
            <a:r>
              <a:rPr lang="en-US" sz="6000" b="1" dirty="0" smtClean="0"/>
              <a:t>?</a:t>
            </a:r>
            <a:endParaRPr lang="en-US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81400" y="609600"/>
            <a:ext cx="191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CARTEA  EZECHIEL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14400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TIR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43600" y="914400"/>
            <a:ext cx="738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EGIPT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600200"/>
            <a:ext cx="38711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 26: Devine “</a:t>
            </a:r>
            <a:r>
              <a:rPr lang="en-US" dirty="0" err="1" smtClean="0"/>
              <a:t>Poart</a:t>
            </a:r>
            <a:r>
              <a:rPr lang="ro-RO" dirty="0" smtClean="0"/>
              <a:t>ă</a:t>
            </a:r>
            <a:r>
              <a:rPr lang="en-US" dirty="0" smtClean="0"/>
              <a:t> a </a:t>
            </a:r>
            <a:r>
              <a:rPr lang="en-US" dirty="0" err="1" smtClean="0"/>
              <a:t>popoarelor</a:t>
            </a:r>
            <a:r>
              <a:rPr lang="en-US" dirty="0" smtClean="0"/>
              <a:t>…”</a:t>
            </a:r>
          </a:p>
          <a:p>
            <a:r>
              <a:rPr lang="en-US" dirty="0"/>
              <a:t> </a:t>
            </a:r>
            <a:r>
              <a:rPr lang="en-US" dirty="0" smtClean="0"/>
              <a:t>              …</a:t>
            </a:r>
            <a:r>
              <a:rPr lang="en-US" dirty="0" err="1" smtClean="0"/>
              <a:t>deci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o </a:t>
            </a:r>
            <a:r>
              <a:rPr lang="en-US" dirty="0" err="1" smtClean="0"/>
              <a:t>cetate</a:t>
            </a:r>
            <a:r>
              <a:rPr lang="en-US" dirty="0" smtClean="0"/>
              <a:t>,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</a:t>
            </a:r>
            <a:r>
              <a:rPr lang="en-US" dirty="0" err="1" smtClean="0"/>
              <a:t>locuit</a:t>
            </a:r>
            <a:r>
              <a:rPr lang="ro-RO" dirty="0" smtClean="0"/>
              <a:t>ă</a:t>
            </a:r>
            <a:r>
              <a:rPr lang="en-US" dirty="0" smtClean="0"/>
              <a:t> de </a:t>
            </a:r>
            <a:r>
              <a:rPr lang="en-US" dirty="0" err="1" smtClean="0"/>
              <a:t>negustori</a:t>
            </a:r>
            <a:endParaRPr lang="en-US" dirty="0" smtClean="0"/>
          </a:p>
          <a:p>
            <a:r>
              <a:rPr lang="en-US" dirty="0" smtClean="0"/>
              <a:t>Cap 27: St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m</a:t>
            </a:r>
            <a:r>
              <a:rPr lang="ro-RO" dirty="0" smtClean="0"/>
              <a:t>ă</a:t>
            </a:r>
            <a:r>
              <a:rPr lang="en-US" dirty="0" err="1" smtClean="0"/>
              <a:t>ri</a:t>
            </a:r>
            <a:r>
              <a:rPr lang="en-US" dirty="0" smtClean="0"/>
              <a:t>…</a:t>
            </a:r>
          </a:p>
          <a:p>
            <a:r>
              <a:rPr lang="en-US" dirty="0"/>
              <a:t> </a:t>
            </a:r>
            <a:r>
              <a:rPr lang="en-US" dirty="0" smtClean="0"/>
              <a:t>…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ro-RO" dirty="0"/>
              <a:t>î</a:t>
            </a:r>
            <a:r>
              <a:rPr lang="en-US" dirty="0" err="1" smtClean="0"/>
              <a:t>ntocmit</a:t>
            </a:r>
            <a:r>
              <a:rPr lang="ro-RO" dirty="0" smtClean="0"/>
              <a:t>ă</a:t>
            </a:r>
            <a:r>
              <a:rPr lang="en-US" dirty="0" smtClean="0"/>
              <a:t> ca o </a:t>
            </a:r>
            <a:r>
              <a:rPr lang="en-US" dirty="0" err="1" smtClean="0"/>
              <a:t>corabie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…are </a:t>
            </a:r>
            <a:r>
              <a:rPr lang="en-US" dirty="0" err="1" smtClean="0"/>
              <a:t>reprezentare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lumile</a:t>
            </a:r>
            <a:r>
              <a:rPr lang="en-US" dirty="0" smtClean="0"/>
              <a:t> </a:t>
            </a:r>
            <a:r>
              <a:rPr lang="en-US" dirty="0" err="1" smtClean="0"/>
              <a:t>spirituale</a:t>
            </a:r>
            <a:endParaRPr lang="en-US" dirty="0" smtClean="0"/>
          </a:p>
          <a:p>
            <a:r>
              <a:rPr lang="en-US" dirty="0" smtClean="0"/>
              <a:t>              (</a:t>
            </a:r>
            <a:r>
              <a:rPr lang="en-US" dirty="0" err="1" smtClean="0"/>
              <a:t>heruvimul</a:t>
            </a:r>
            <a:r>
              <a:rPr lang="en-US" dirty="0" smtClean="0"/>
              <a:t> “</a:t>
            </a:r>
            <a:r>
              <a:rPr lang="en-US" dirty="0" err="1" smtClean="0"/>
              <a:t>ocrotitor</a:t>
            </a:r>
            <a:r>
              <a:rPr lang="en-US" dirty="0" smtClean="0"/>
              <a:t>”)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600200"/>
            <a:ext cx="470487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Locuie</a:t>
            </a:r>
            <a:r>
              <a:rPr lang="ro-RO" dirty="0" smtClean="0"/>
              <a:t>ș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r</a:t>
            </a:r>
            <a:r>
              <a:rPr lang="ro-RO" dirty="0"/>
              <a:t>â</a:t>
            </a:r>
            <a:r>
              <a:rPr lang="en-US" dirty="0" err="1" smtClean="0"/>
              <a:t>uri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…are </a:t>
            </a:r>
            <a:r>
              <a:rPr lang="en-US" dirty="0" err="1" smtClean="0"/>
              <a:t>reprezentare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lumea</a:t>
            </a:r>
            <a:r>
              <a:rPr lang="en-US" dirty="0" smtClean="0"/>
              <a:t> de </a:t>
            </a:r>
            <a:r>
              <a:rPr lang="en-US" dirty="0" err="1" smtClean="0"/>
              <a:t>pe</a:t>
            </a:r>
            <a:r>
              <a:rPr lang="en-US" dirty="0" smtClean="0"/>
              <a:t> p</a:t>
            </a:r>
            <a:r>
              <a:rPr lang="ro-RO" dirty="0" smtClean="0"/>
              <a:t>ă</a:t>
            </a:r>
            <a:r>
              <a:rPr lang="en-US" dirty="0" smtClean="0"/>
              <a:t>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endParaRPr lang="en-US" dirty="0" smtClean="0"/>
          </a:p>
          <a:p>
            <a:r>
              <a:rPr lang="en-US" dirty="0" smtClean="0"/>
              <a:t>             (</a:t>
            </a:r>
            <a:r>
              <a:rPr lang="en-US" dirty="0" err="1" smtClean="0"/>
              <a:t>leul</a:t>
            </a:r>
            <a:r>
              <a:rPr lang="en-US" dirty="0" smtClean="0"/>
              <a:t>, </a:t>
            </a:r>
            <a:r>
              <a:rPr lang="en-US" dirty="0" err="1" smtClean="0"/>
              <a:t>crocodilul</a:t>
            </a:r>
            <a:r>
              <a:rPr lang="en-US" dirty="0" smtClean="0"/>
              <a:t>…)</a:t>
            </a:r>
          </a:p>
          <a:p>
            <a:r>
              <a:rPr lang="en-US" dirty="0" smtClean="0"/>
              <a:t>Cap 31:Egiptul </a:t>
            </a:r>
            <a:r>
              <a:rPr lang="en-US" dirty="0" err="1" smtClean="0"/>
              <a:t>este</a:t>
            </a:r>
            <a:r>
              <a:rPr lang="en-US" dirty="0" smtClean="0"/>
              <a:t> “de Pam</a:t>
            </a:r>
            <a:r>
              <a:rPr lang="ro-RO" dirty="0"/>
              <a:t>â</a:t>
            </a:r>
            <a:r>
              <a:rPr lang="en-US" dirty="0" err="1" smtClean="0"/>
              <a:t>nt</a:t>
            </a:r>
            <a:r>
              <a:rPr lang="en-US" dirty="0" smtClean="0"/>
              <a:t>!”</a:t>
            </a:r>
          </a:p>
          <a:p>
            <a:r>
              <a:rPr lang="en-US" dirty="0"/>
              <a:t> </a:t>
            </a:r>
            <a:r>
              <a:rPr lang="en-US" dirty="0" smtClean="0"/>
              <a:t>            Ca </a:t>
            </a:r>
            <a:r>
              <a:rPr lang="ro-RO" dirty="0" err="1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Asir</a:t>
            </a:r>
            <a:r>
              <a:rPr lang="ro-RO" dirty="0" smtClean="0"/>
              <a:t>ia,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reprezentat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copac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             …</a:t>
            </a:r>
            <a:r>
              <a:rPr lang="en-US" dirty="0" err="1" smtClean="0"/>
              <a:t>copac</a:t>
            </a:r>
            <a:r>
              <a:rPr lang="en-US" dirty="0" smtClean="0"/>
              <a:t>  </a:t>
            </a:r>
            <a:r>
              <a:rPr lang="en-US" dirty="0" err="1" smtClean="0"/>
              <a:t>asem</a:t>
            </a:r>
            <a:r>
              <a:rPr lang="ro-RO" dirty="0" smtClean="0"/>
              <a:t>ă</a:t>
            </a:r>
            <a:r>
              <a:rPr lang="en-US" dirty="0" err="1" smtClean="0"/>
              <a:t>nat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cu cop</a:t>
            </a:r>
            <a:r>
              <a:rPr lang="ro-RO" dirty="0" smtClean="0"/>
              <a:t>a</a:t>
            </a:r>
            <a:r>
              <a:rPr lang="en-US" dirty="0" err="1" smtClean="0"/>
              <a:t>cii</a:t>
            </a:r>
            <a:r>
              <a:rPr lang="en-US" dirty="0" smtClean="0"/>
              <a:t> </a:t>
            </a:r>
            <a:r>
              <a:rPr lang="en-US" dirty="0" err="1" smtClean="0"/>
              <a:t>Edenului</a:t>
            </a:r>
            <a:r>
              <a:rPr lang="en-US" dirty="0" smtClean="0"/>
              <a:t> c</a:t>
            </a:r>
            <a:r>
              <a:rPr lang="ro-RO" dirty="0" smtClean="0"/>
              <a:t>ă</a:t>
            </a:r>
            <a:r>
              <a:rPr lang="en-US" dirty="0" err="1" smtClean="0"/>
              <a:t>zut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648200"/>
            <a:ext cx="384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Tirul</a:t>
            </a:r>
            <a:r>
              <a:rPr lang="en-US" dirty="0" smtClean="0"/>
              <a:t>: Replica </a:t>
            </a:r>
            <a:r>
              <a:rPr lang="en-US" dirty="0" err="1" smtClean="0"/>
              <a:t>luciferic</a:t>
            </a:r>
            <a:r>
              <a:rPr lang="ro-RO" dirty="0" smtClean="0"/>
              <a:t>ă</a:t>
            </a:r>
            <a:r>
              <a:rPr lang="en-US" dirty="0" smtClean="0"/>
              <a:t> a </a:t>
            </a:r>
            <a:r>
              <a:rPr lang="en-US" dirty="0" err="1" smtClean="0"/>
              <a:t>Ierusalimului</a:t>
            </a:r>
            <a:r>
              <a:rPr lang="en-US" dirty="0" smtClean="0"/>
              <a:t> !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6800" y="4495800"/>
            <a:ext cx="3785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Egiptul</a:t>
            </a:r>
            <a:r>
              <a:rPr lang="en-US" dirty="0" smtClean="0"/>
              <a:t>, ca</a:t>
            </a:r>
            <a:r>
              <a:rPr lang="ro-RO" dirty="0" smtClean="0"/>
              <a:t> </a:t>
            </a:r>
            <a:r>
              <a:rPr lang="ro-RO" dirty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Asiria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“de p</a:t>
            </a:r>
            <a:r>
              <a:rPr lang="ro-RO" dirty="0" smtClean="0"/>
              <a:t>ă</a:t>
            </a:r>
            <a:r>
              <a:rPr lang="en-US" dirty="0" smtClean="0"/>
              <a:t>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r>
              <a:rPr lang="en-US" dirty="0" smtClean="0"/>
              <a:t>”</a:t>
            </a:r>
            <a:r>
              <a:rPr lang="ro-RO" dirty="0" smtClean="0"/>
              <a:t>...</a:t>
            </a:r>
            <a:endParaRPr lang="en-US" dirty="0" smtClean="0"/>
          </a:p>
          <a:p>
            <a:r>
              <a:rPr lang="ro-RO" dirty="0" smtClean="0"/>
              <a:t>...</a:t>
            </a:r>
            <a:r>
              <a:rPr lang="ro-RO" dirty="0"/>
              <a:t>r</a:t>
            </a:r>
            <a:r>
              <a:rPr lang="en-US" dirty="0" err="1" smtClean="0"/>
              <a:t>eplica</a:t>
            </a:r>
            <a:r>
              <a:rPr lang="en-US" dirty="0" smtClean="0"/>
              <a:t> </a:t>
            </a:r>
            <a:r>
              <a:rPr lang="en-US" dirty="0" err="1" smtClean="0"/>
              <a:t>Adamului</a:t>
            </a:r>
            <a:r>
              <a:rPr lang="en-US" dirty="0" smtClean="0"/>
              <a:t>(De Pam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r>
              <a:rPr lang="en-US" dirty="0" smtClean="0"/>
              <a:t>) c</a:t>
            </a:r>
            <a:r>
              <a:rPr lang="ro-RO" dirty="0" smtClean="0"/>
              <a:t>ă</a:t>
            </a:r>
            <a:r>
              <a:rPr lang="en-US" dirty="0" err="1" smtClean="0"/>
              <a:t>zut</a:t>
            </a:r>
            <a:r>
              <a:rPr lang="ro-RO" dirty="0" smtClean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38200"/>
            <a:ext cx="1132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1 -24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53200" y="838200"/>
            <a:ext cx="1366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33 -48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1371600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25 -32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2209800"/>
            <a:ext cx="397371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       ORIGINEA RAULUI</a:t>
            </a:r>
          </a:p>
          <a:p>
            <a:endParaRPr lang="en-US" b="1" dirty="0" smtClean="0"/>
          </a:p>
          <a:p>
            <a:r>
              <a:rPr lang="en-US" b="1" dirty="0" smtClean="0"/>
              <a:t>1. </a:t>
            </a:r>
            <a:r>
              <a:rPr lang="en-US" b="1" dirty="0" err="1" smtClean="0"/>
              <a:t>Tir</a:t>
            </a:r>
            <a:r>
              <a:rPr lang="en-US" b="1" dirty="0" smtClean="0"/>
              <a:t>: </a:t>
            </a:r>
            <a:r>
              <a:rPr lang="en-US" b="1" dirty="0" err="1" smtClean="0"/>
              <a:t>Razvratirea</a:t>
            </a:r>
            <a:r>
              <a:rPr lang="en-US" b="1" dirty="0" smtClean="0"/>
              <a:t> </a:t>
            </a:r>
            <a:r>
              <a:rPr lang="en-US" b="1" dirty="0" err="1" smtClean="0"/>
              <a:t>lui</a:t>
            </a:r>
            <a:r>
              <a:rPr lang="en-US" b="1" dirty="0" smtClean="0"/>
              <a:t> Lucifer</a:t>
            </a:r>
          </a:p>
          <a:p>
            <a:r>
              <a:rPr lang="ro-RO" b="1" dirty="0" smtClean="0"/>
              <a:t>   </a:t>
            </a:r>
          </a:p>
          <a:p>
            <a:r>
              <a:rPr lang="ro-RO" b="1" dirty="0" smtClean="0"/>
              <a:t>       </a:t>
            </a:r>
            <a:r>
              <a:rPr lang="en-US" b="1" dirty="0" smtClean="0"/>
              <a:t>2. </a:t>
            </a:r>
            <a:r>
              <a:rPr lang="en-US" b="1" dirty="0" err="1" smtClean="0"/>
              <a:t>Egipt</a:t>
            </a:r>
            <a:r>
              <a:rPr lang="en-US" b="1" dirty="0" smtClean="0"/>
              <a:t>: </a:t>
            </a:r>
            <a:r>
              <a:rPr lang="en-US" b="1" dirty="0" err="1" smtClean="0"/>
              <a:t>Razvratirea</a:t>
            </a:r>
            <a:r>
              <a:rPr lang="en-US" b="1" dirty="0" smtClean="0"/>
              <a:t> </a:t>
            </a:r>
            <a:r>
              <a:rPr lang="en-US" b="1" dirty="0" err="1" smtClean="0"/>
              <a:t>lui</a:t>
            </a:r>
            <a:r>
              <a:rPr lang="en-US" b="1" dirty="0" smtClean="0"/>
              <a:t> Adam</a:t>
            </a:r>
          </a:p>
          <a:p>
            <a:r>
              <a:rPr lang="ro-RO" b="1" dirty="0" smtClean="0"/>
              <a:t>      </a:t>
            </a:r>
          </a:p>
          <a:p>
            <a:r>
              <a:rPr lang="ro-RO" b="1" dirty="0" smtClean="0"/>
              <a:t>              </a:t>
            </a:r>
            <a:r>
              <a:rPr lang="en-US" b="1" dirty="0" smtClean="0"/>
              <a:t>3. Cap 1-24 </a:t>
            </a:r>
            <a:r>
              <a:rPr lang="en-US" b="1" dirty="0" err="1" smtClean="0"/>
              <a:t>Razvratirea</a:t>
            </a:r>
            <a:r>
              <a:rPr lang="en-US" b="1" dirty="0" smtClean="0"/>
              <a:t> </a:t>
            </a:r>
            <a:r>
              <a:rPr lang="en-US" b="1" dirty="0" err="1" smtClean="0"/>
              <a:t>lui</a:t>
            </a:r>
            <a:r>
              <a:rPr lang="en-US" b="1" dirty="0" smtClean="0"/>
              <a:t> Israel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495800"/>
            <a:ext cx="7870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dirty="0" smtClean="0"/>
          </a:p>
          <a:p>
            <a:r>
              <a:rPr lang="ro-RO" dirty="0" smtClean="0"/>
              <a:t>SECȚIUNE  DEDPRE  JUDECAREA  POPOARELOR  DINCOLO  DE  MESAJUL  ISTORIC  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90800" y="3124200"/>
            <a:ext cx="504965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Aşa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vorbeşte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Domnul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Dumnezeu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„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nimici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idolii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stârpi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din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Nof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chipurile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deşarte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Nu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niciun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voievod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din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ţara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Egiptului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răspândi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groaza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ţara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Egiptului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400" dirty="0">
                <a:latin typeface="Arial" charset="0"/>
                <a:cs typeface="Arial" charset="0"/>
              </a:rPr>
              <a:t> </a:t>
            </a:r>
            <a:r>
              <a:rPr lang="en-US" sz="1400" dirty="0" smtClean="0">
                <a:latin typeface="Arial" charset="0"/>
                <a:cs typeface="Arial" charset="0"/>
              </a:rPr>
              <a:t>                                                </a:t>
            </a:r>
            <a:r>
              <a:rPr lang="en-US" sz="1400" dirty="0" err="1" smtClean="0">
                <a:latin typeface="Arial" charset="0"/>
                <a:cs typeface="Arial" charset="0"/>
              </a:rPr>
              <a:t>Ezechiel</a:t>
            </a:r>
            <a:r>
              <a:rPr lang="en-US" sz="1400" dirty="0" smtClean="0">
                <a:latin typeface="Arial" charset="0"/>
                <a:cs typeface="Arial" charset="0"/>
              </a:rPr>
              <a:t> 30: 13</a:t>
            </a: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60960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1600" dirty="0" smtClean="0"/>
              <a:t>Căci l-am lăsat să răspândească groaza în ţara </a:t>
            </a:r>
            <a:r>
              <a:rPr lang="vi-VN" b="1" dirty="0" smtClean="0"/>
              <a:t>celor vii. </a:t>
            </a:r>
            <a:r>
              <a:rPr lang="vi-VN" sz="1600" dirty="0" smtClean="0"/>
              <a:t>De aceea, faraon şi toată mulţimea lui se vor culca împreună cu cei </a:t>
            </a:r>
            <a:r>
              <a:rPr lang="vi-VN" b="1" dirty="0" smtClean="0"/>
              <a:t>netăiaţi împrejur, </a:t>
            </a:r>
            <a:r>
              <a:rPr lang="vi-VN" sz="1600" dirty="0" smtClean="0"/>
              <a:t>cu cei ce au murit ucişi de sabie, zice Domnul Dumnezeu.”</a:t>
            </a:r>
            <a:endParaRPr lang="en-US" sz="16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</a:t>
            </a:r>
            <a:r>
              <a:rPr lang="en-US" sz="1400" dirty="0" err="1" smtClean="0"/>
              <a:t>Ezechiel</a:t>
            </a:r>
            <a:r>
              <a:rPr lang="en-US" sz="1400" dirty="0" smtClean="0"/>
              <a:t> 32: 32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685800"/>
            <a:ext cx="40863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dirty="0" smtClean="0"/>
              <a:t>Vă voi da o inimă nouă</a:t>
            </a:r>
            <a:endParaRPr lang="en-US" sz="1600" dirty="0" smtClean="0"/>
          </a:p>
          <a:p>
            <a:r>
              <a:rPr lang="vi-VN" sz="1600" dirty="0" smtClean="0"/>
              <a:t> şi voi pune în voi un duh nou;</a:t>
            </a:r>
            <a:endParaRPr lang="en-US" sz="1600" dirty="0" smtClean="0"/>
          </a:p>
          <a:p>
            <a:r>
              <a:rPr lang="vi-VN" sz="1600" dirty="0" smtClean="0"/>
              <a:t> voi scoate din trupul vostru inima de piatră</a:t>
            </a:r>
            <a:endParaRPr lang="en-US" sz="1600" dirty="0" smtClean="0"/>
          </a:p>
          <a:p>
            <a:r>
              <a:rPr lang="vi-VN" sz="1600" dirty="0" smtClean="0"/>
              <a:t> şi vă voi da </a:t>
            </a:r>
            <a:r>
              <a:rPr lang="vi-VN" b="1" dirty="0" smtClean="0"/>
              <a:t>o inimă de carne.</a:t>
            </a:r>
            <a:endParaRPr lang="en-US" b="1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</a:t>
            </a:r>
            <a:r>
              <a:rPr lang="en-US" sz="1400" dirty="0" err="1" smtClean="0"/>
              <a:t>Ezechil</a:t>
            </a:r>
            <a:r>
              <a:rPr lang="en-US" sz="1400" dirty="0" smtClean="0"/>
              <a:t> 36: 26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22841" y="4648200"/>
            <a:ext cx="7736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VINDECAREA POATE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SE PRODUC</a:t>
            </a:r>
            <a:r>
              <a:rPr lang="ro-RO" sz="2400" b="1" dirty="0" smtClean="0"/>
              <a:t>Ă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 NUMAI DUP</a:t>
            </a:r>
            <a:r>
              <a:rPr lang="ro-RO" sz="2400" b="1" dirty="0" smtClean="0"/>
              <a:t>Ă CE</a:t>
            </a:r>
            <a:r>
              <a:rPr lang="en-US" sz="2400" b="1" dirty="0" smtClean="0"/>
              <a:t> ORIGINEA R</a:t>
            </a:r>
            <a:r>
              <a:rPr lang="ro-RO" sz="2400" b="1" dirty="0" smtClean="0"/>
              <a:t>Ă</a:t>
            </a:r>
            <a:r>
              <a:rPr lang="en-US" sz="2400" b="1" dirty="0" smtClean="0"/>
              <a:t>ULUI A F</a:t>
            </a:r>
            <a:r>
              <a:rPr lang="ro-RO" sz="2400" b="1" dirty="0" smtClean="0"/>
              <a:t>O</a:t>
            </a:r>
            <a:r>
              <a:rPr lang="en-US" sz="2400" b="1" dirty="0" smtClean="0"/>
              <a:t>ST SOLU</a:t>
            </a:r>
            <a:r>
              <a:rPr lang="ro-RO" sz="2400" b="1" dirty="0" smtClean="0"/>
              <a:t>Ț</a:t>
            </a:r>
            <a:r>
              <a:rPr lang="en-US" sz="2400" b="1" dirty="0" smtClean="0"/>
              <a:t>IONAT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!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251460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Model de jos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2438400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Model de sus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381</Words>
  <Application>Microsoft Office PowerPoint</Application>
  <PresentationFormat>On-screen Show (4:3)</PresentationFormat>
  <Paragraphs>57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Vali</cp:lastModifiedBy>
  <cp:revision>25</cp:revision>
  <dcterms:created xsi:type="dcterms:W3CDTF">2015-02-21T07:51:21Z</dcterms:created>
  <dcterms:modified xsi:type="dcterms:W3CDTF">2015-02-21T09:32:59Z</dcterms:modified>
</cp:coreProperties>
</file>