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2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18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75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8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5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74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8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35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10840-CE14-4687-97C6-CF2A67EA484E}" type="datetimeFigureOut">
              <a:rPr lang="en-US" smtClean="0"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8495A-8286-43BA-A3D5-9B107EE6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3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pload.wikimedia.org/wikipedia/commons/thumb/2/20/Penelope-Homer-Odyssey-Project_Gutenberg_eText.jpg/640px-Penelope-Homer-Odyssey-Project_Gutenberg_eTex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00"/>
            <a:ext cx="4715683" cy="694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56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pload.wikimedia.org/wikipedia/commons/thumb/2/20/Penelope-Homer-Odyssey-Project_Gutenberg_eText.jpg/640px-Penelope-Homer-Odyssey-Project_Gutenberg_eTex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967902"/>
            <a:ext cx="2699459" cy="397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260648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Pețitorii și noua generație</a:t>
            </a:r>
            <a:endParaRPr lang="en-US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06963" y="1052736"/>
            <a:ext cx="651756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Avem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sorã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micuțã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n'are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încã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(..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semnele maturității</a:t>
            </a:r>
          </a:p>
          <a:p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vom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face cu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sora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noastrã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cînd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veni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pețitorii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Dacã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zid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vom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zidi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niște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zimți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argint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ea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dacã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ușã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vom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închide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 o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scîndurã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cedru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zid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(...) semnele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maturității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mele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niște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turnuri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ochii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care a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gãsit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pace. </a:t>
            </a:r>
          </a:p>
        </p:txBody>
      </p:sp>
    </p:spTree>
    <p:extLst>
      <p:ext uri="{BB962C8B-B14F-4D97-AF65-F5344CB8AC3E}">
        <p14:creationId xmlns:p14="http://schemas.microsoft.com/office/powerpoint/2010/main" val="1902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radiandradi.com/wp-content/uploads/2014/07/michelange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40" y="-13911"/>
            <a:ext cx="9232440" cy="687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19672" y="694437"/>
            <a:ext cx="62682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Depoziția lui Ioan Apostolul 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2200796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Harul &amp; Adevărul</a:t>
            </a:r>
          </a:p>
          <a:p>
            <a:pPr algn="ctr"/>
            <a:endParaRPr lang="ro-RO" sz="4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Har ........ Har</a:t>
            </a:r>
            <a:endParaRPr lang="en-US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6432" y="5301208"/>
            <a:ext cx="91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1,har,har,har,...............(har)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5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ul Testament Balgr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0"/>
            <a:ext cx="35638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upload.wikimedia.org/wikipedia/commons/5/56/Tora_JM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3844"/>
            <a:ext cx="5652119" cy="688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eturigoblen.marte.ro/Religious/065_PAV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813" y="-27384"/>
            <a:ext cx="2820691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16632"/>
            <a:ext cx="50722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 v l a v i a: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Codul deontologic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 Casa lui Dumnezeu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3" y="2492896"/>
            <a:ext cx="871296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mare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taina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evlaviei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...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Celce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arãtat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trup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dovedit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neprihãnit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Duhul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vãzut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îngeri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propovãduit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printre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Neamuri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crezut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lume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înãlțat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slavã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6244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43</Words>
  <Application>Microsoft Office PowerPoint</Application>
  <PresentationFormat>On-screen Show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8</cp:revision>
  <dcterms:created xsi:type="dcterms:W3CDTF">2015-03-07T06:56:33Z</dcterms:created>
  <dcterms:modified xsi:type="dcterms:W3CDTF">2015-03-08T10:23:07Z</dcterms:modified>
</cp:coreProperties>
</file>