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58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87CD-DF33-4AB0-9AE5-6E14BA9C69B6}" type="datetimeFigureOut">
              <a:rPr lang="en-GB" smtClean="0"/>
              <a:t>02/05/2015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5806-E34D-4A0B-BC7A-64D0D14B93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3583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87CD-DF33-4AB0-9AE5-6E14BA9C69B6}" type="datetimeFigureOut">
              <a:rPr lang="en-GB" smtClean="0"/>
              <a:t>02/05/2015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5806-E34D-4A0B-BC7A-64D0D14B93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3101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87CD-DF33-4AB0-9AE5-6E14BA9C69B6}" type="datetimeFigureOut">
              <a:rPr lang="en-GB" smtClean="0"/>
              <a:t>02/05/2015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5806-E34D-4A0B-BC7A-64D0D14B93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960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87CD-DF33-4AB0-9AE5-6E14BA9C69B6}" type="datetimeFigureOut">
              <a:rPr lang="en-GB" smtClean="0"/>
              <a:t>02/05/2015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5806-E34D-4A0B-BC7A-64D0D14B93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7527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87CD-DF33-4AB0-9AE5-6E14BA9C69B6}" type="datetimeFigureOut">
              <a:rPr lang="en-GB" smtClean="0"/>
              <a:t>02/05/2015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5806-E34D-4A0B-BC7A-64D0D14B93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3117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87CD-DF33-4AB0-9AE5-6E14BA9C69B6}" type="datetimeFigureOut">
              <a:rPr lang="en-GB" smtClean="0"/>
              <a:t>02/05/2015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5806-E34D-4A0B-BC7A-64D0D14B93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4062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87CD-DF33-4AB0-9AE5-6E14BA9C69B6}" type="datetimeFigureOut">
              <a:rPr lang="en-GB" smtClean="0"/>
              <a:t>02/05/2015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5806-E34D-4A0B-BC7A-64D0D14B93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95898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87CD-DF33-4AB0-9AE5-6E14BA9C69B6}" type="datetimeFigureOut">
              <a:rPr lang="en-GB" smtClean="0"/>
              <a:t>02/05/2015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5806-E34D-4A0B-BC7A-64D0D14B93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90452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87CD-DF33-4AB0-9AE5-6E14BA9C69B6}" type="datetimeFigureOut">
              <a:rPr lang="en-GB" smtClean="0"/>
              <a:t>02/05/2015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5806-E34D-4A0B-BC7A-64D0D14B93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3280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87CD-DF33-4AB0-9AE5-6E14BA9C69B6}" type="datetimeFigureOut">
              <a:rPr lang="en-GB" smtClean="0"/>
              <a:t>02/05/2015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5806-E34D-4A0B-BC7A-64D0D14B93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85778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4F87CD-DF33-4AB0-9AE5-6E14BA9C69B6}" type="datetimeFigureOut">
              <a:rPr lang="en-GB" smtClean="0"/>
              <a:t>02/05/2015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15806-E34D-4A0B-BC7A-64D0D14B93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6068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F87CD-DF33-4AB0-9AE5-6E14BA9C69B6}" type="datetimeFigureOut">
              <a:rPr lang="en-GB" smtClean="0"/>
              <a:t>02/05/2015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515806-E34D-4A0B-BC7A-64D0D14B93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5102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88640"/>
            <a:ext cx="7772400" cy="1470025"/>
          </a:xfrm>
        </p:spPr>
        <p:txBody>
          <a:bodyPr/>
          <a:lstStyle/>
          <a:p>
            <a:r>
              <a:rPr lang="en-GB" dirty="0" smtClean="0"/>
              <a:t>Ce era de la</a:t>
            </a:r>
            <a:r>
              <a:rPr lang="ro-RO" dirty="0" smtClean="0"/>
              <a:t> început...</a:t>
            </a:r>
            <a:br>
              <a:rPr lang="ro-RO" dirty="0" smtClean="0"/>
            </a:br>
            <a:r>
              <a:rPr lang="ro-RO" dirty="0" smtClean="0"/>
              <a:t>1 Ioan – un nou început...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700808"/>
            <a:ext cx="6732240" cy="5049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689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dirty="0" smtClean="0"/>
              <a:t>Ce ne comunică textul? 1-5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164071" y="1434842"/>
            <a:ext cx="7020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VIAȚA Există. Reală, autentică, personală. TATĂL și FIUL Său: ISUS HRISTOS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866431" y="1988840"/>
            <a:ext cx="5389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Apostolii sunt martorii incontestabili ai Cuvântului Vieții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3609121" y="2728875"/>
            <a:ext cx="16017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De ce ne scriu?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603359" y="3429000"/>
            <a:ext cx="49676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Să putem avea comuniune cu ei și cu Sfânta Treime</a:t>
            </a:r>
          </a:p>
          <a:p>
            <a:r>
              <a:rPr lang="ro-RO" dirty="0" smtClean="0"/>
              <a:t>Bucuria noastră să fie deplină. Neștirbită.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2957049" y="4293096"/>
            <a:ext cx="3207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/>
              <a:t>Ce ni se spune despre Dincolo?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70671" y="5280886"/>
            <a:ext cx="82071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800" b="1" dirty="0" smtClean="0"/>
              <a:t>DUMNEZEU ESTE LUMINĂ ȘI ÎN EL NU ESTE ÎNTUNERIC</a:t>
            </a:r>
            <a:endParaRPr lang="en-GB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79533" y="2276872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>
                <a:solidFill>
                  <a:schemeClr val="tx2"/>
                </a:solidFill>
              </a:rPr>
              <a:t>ÎNCEPUTUL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13578" y="3059668"/>
            <a:ext cx="9619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>
                <a:solidFill>
                  <a:schemeClr val="tx2"/>
                </a:solidFill>
              </a:rPr>
              <a:t>LUMINA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14051" y="3890665"/>
            <a:ext cx="716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>
                <a:solidFill>
                  <a:schemeClr val="tx2"/>
                </a:solidFill>
              </a:rPr>
              <a:t>VIAȚA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6373" y="4150722"/>
            <a:ext cx="1396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>
                <a:solidFill>
                  <a:schemeClr val="tx2"/>
                </a:solidFill>
              </a:rPr>
              <a:t>TATĂL ȘI FIUL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430076" y="2180755"/>
            <a:ext cx="1215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>
                <a:solidFill>
                  <a:schemeClr val="tx2"/>
                </a:solidFill>
              </a:rPr>
              <a:t>CUVÂNTUL</a:t>
            </a:r>
            <a:endParaRPr lang="en-GB" dirty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79533" y="3059668"/>
            <a:ext cx="1065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dirty="0" smtClean="0">
                <a:solidFill>
                  <a:schemeClr val="tx2"/>
                </a:solidFill>
              </a:rPr>
              <a:t>PĂRTĂȘIA</a:t>
            </a:r>
            <a:endParaRPr lang="en-GB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4855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VREA FIUL SĂ AIBĂ PĂRTĂȘIE CU NOI?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598438"/>
            <a:ext cx="6480721" cy="486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84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o-RO" dirty="0" smtClean="0"/>
              <a:t>Dumnezeu este Lumină </a:t>
            </a:r>
            <a:br>
              <a:rPr lang="ro-RO" dirty="0" smtClean="0"/>
            </a:br>
            <a:r>
              <a:rPr lang="ro-RO" dirty="0" smtClean="0"/>
              <a:t>și în El nu este întuneric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64807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ro-RO" dirty="0" smtClean="0"/>
              <a:t>	Și totuși. Ce facem cu Anotimpurile Umbrei?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22054" y="2726077"/>
            <a:ext cx="87354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dirty="0" smtClean="0"/>
              <a:t>Miza călătoriei noastre sub soare este încrederea în Lumină!</a:t>
            </a:r>
          </a:p>
          <a:p>
            <a:r>
              <a:rPr lang="ro-RO" sz="2400" dirty="0" smtClean="0"/>
              <a:t>Întunericul va folosi toate metodele pentru </a:t>
            </a:r>
            <a:r>
              <a:rPr lang="ro-RO" sz="2400" dirty="0" smtClean="0"/>
              <a:t>a:</a:t>
            </a:r>
            <a:r>
              <a:rPr lang="en-GB" sz="2400" dirty="0" smtClean="0"/>
              <a:t> </a:t>
            </a:r>
            <a:r>
              <a:rPr lang="en-GB" sz="2400" dirty="0" err="1" smtClean="0"/>
              <a:t>tulbura</a:t>
            </a:r>
            <a:endParaRPr lang="ro-RO" sz="2400" dirty="0" smtClean="0"/>
          </a:p>
          <a:p>
            <a:r>
              <a:rPr lang="ro-RO" sz="2400" dirty="0" smtClean="0"/>
              <a:t>fisura, zdruncina, clătina, amorți, răci, dezintegra încrederea noastră.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19725" y="4837247"/>
            <a:ext cx="882427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800" dirty="0" smtClean="0"/>
              <a:t>Cea mai bună protecție? COMUNIUNEA cu Oamenii Luminii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271369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ro-RO" dirty="0" smtClean="0"/>
              <a:t>David </a:t>
            </a:r>
            <a:r>
              <a:rPr lang="ro-RO" dirty="0"/>
              <a:t>ș</a:t>
            </a:r>
            <a:r>
              <a:rPr lang="ro-RO" dirty="0" smtClean="0"/>
              <a:t>i Ionatan - Model de Comuniune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7687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o-RO" dirty="0" smtClean="0"/>
              <a:t>Cum ne protejează comuniunea?Mai sunt astăzi posibile astfel de relații?</a:t>
            </a:r>
            <a:r>
              <a:rPr lang="ro-RO" dirty="0"/>
              <a:t> </a:t>
            </a:r>
            <a:r>
              <a:rPr lang="ro-RO" dirty="0" smtClean="0"/>
              <a:t>Cum </a:t>
            </a:r>
            <a:r>
              <a:rPr lang="ro-RO" dirty="0"/>
              <a:t>se construiesc astfel de </a:t>
            </a:r>
            <a:r>
              <a:rPr lang="ro-RO" dirty="0" smtClean="0"/>
              <a:t>relații?Ce ne împiedică să le construim?Poți muri lângă Izvor? Cum se stinge lumina?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7544" y="4906034"/>
            <a:ext cx="816351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o-RO" sz="2400" dirty="0" smtClean="0"/>
              <a:t>Chiar dacă Ionatan moare. Chiar dacă nu am răspunsuri la toate </a:t>
            </a:r>
          </a:p>
          <a:p>
            <a:r>
              <a:rPr lang="ro-RO" sz="2400" dirty="0" smtClean="0"/>
              <a:t>dilemele vieții.Cred și voi rămâne încredințat până la capăt: </a:t>
            </a:r>
          </a:p>
          <a:p>
            <a:r>
              <a:rPr lang="ro-RO" sz="2400" dirty="0" smtClean="0"/>
              <a:t>	Dumnezeu este Lumină și în El nu este întuneric!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77864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281</TotalTime>
  <Words>195</Words>
  <Application>Microsoft Office PowerPoint</Application>
  <PresentationFormat>On-screen Show (4:3)</PresentationFormat>
  <Paragraphs>27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Ce era de la început... 1 Ioan – un nou început...</vt:lpstr>
      <vt:lpstr>Ce ne comunică textul? 1-5</vt:lpstr>
      <vt:lpstr>VREA FIUL SĂ AIBĂ PĂRTĂȘIE CU NOI?</vt:lpstr>
      <vt:lpstr>Dumnezeu este Lumină  și în El nu este întuneric</vt:lpstr>
      <vt:lpstr>David și Ionatan - Model de Comuniune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 era de la început... 1 Ioan – un nou început...</dc:title>
  <dc:creator>Sebi Ghica</dc:creator>
  <cp:lastModifiedBy>Sebi Ghica</cp:lastModifiedBy>
  <cp:revision>13</cp:revision>
  <dcterms:created xsi:type="dcterms:W3CDTF">2015-04-30T07:40:09Z</dcterms:created>
  <dcterms:modified xsi:type="dcterms:W3CDTF">2015-05-02T03:57:45Z</dcterms:modified>
</cp:coreProperties>
</file>