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58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10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96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527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1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06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58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04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28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577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06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87CD-DF33-4AB0-9AE5-6E14BA9C69B6}" type="datetimeFigureOut">
              <a:rPr lang="en-GB" smtClean="0"/>
              <a:t>02/05/2015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15806-E34D-4A0B-BC7A-64D0D14B9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51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en-GB" dirty="0" smtClean="0"/>
              <a:t>Ce era de la</a:t>
            </a:r>
            <a:r>
              <a:rPr lang="ro-RO" dirty="0" smtClean="0"/>
              <a:t> început...</a:t>
            </a:r>
            <a:br>
              <a:rPr lang="ro-RO" dirty="0" smtClean="0"/>
            </a:br>
            <a:r>
              <a:rPr lang="ro-RO" dirty="0" smtClean="0"/>
              <a:t>1 Ioan – un nou început...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6732240" cy="50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Ce ne comunică textul? 1-5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64071" y="1434842"/>
            <a:ext cx="702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VIAȚA Există. Reală, autentică, personală. TATĂL și FIUL Său: ISUS HRISTOS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66431" y="1988840"/>
            <a:ext cx="5389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Apostolii sunt martorii incontestabili ai Cuvântului Vieții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609121" y="2728875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De ce ne scriu?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603359" y="3429000"/>
            <a:ext cx="4967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Să putem avea comuniune cu ei și cu Sfânta Treime</a:t>
            </a:r>
          </a:p>
          <a:p>
            <a:r>
              <a:rPr lang="ro-RO" dirty="0" smtClean="0"/>
              <a:t>Bucuria noastră să fie deplină. Neștirbită.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57049" y="4293096"/>
            <a:ext cx="320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/>
              <a:t>Ce ni se spune despre Dincolo?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70671" y="5280886"/>
            <a:ext cx="8207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b="1" dirty="0" smtClean="0"/>
              <a:t>DUMNEZEU ESTE LUMINĂ ȘI ÎN EL NU ESTE ÎNTUNERIC</a:t>
            </a:r>
            <a:endParaRPr lang="en-GB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9533" y="2276872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ÎNCEPUTUL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13578" y="3059668"/>
            <a:ext cx="961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LUMINA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14051" y="3890665"/>
            <a:ext cx="71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VIAȚA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6373" y="4150722"/>
            <a:ext cx="139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TATĂL ȘI FIUL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0076" y="2180755"/>
            <a:ext cx="1215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CUVÂNTUL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533" y="3059668"/>
            <a:ext cx="1065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PĂRTĂȘIA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5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VREA FIUL SĂ AIBĂ PĂRTĂȘIE CU NOI?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98438"/>
            <a:ext cx="6480721" cy="48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Dumnezeu este Lumină </a:t>
            </a:r>
            <a:br>
              <a:rPr lang="ro-RO" dirty="0" smtClean="0"/>
            </a:br>
            <a:r>
              <a:rPr lang="ro-RO" dirty="0" smtClean="0"/>
              <a:t>și în El nu este întuneric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6480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o-RO" dirty="0" smtClean="0"/>
              <a:t>	Și totuși. Ce facem cu Anotimpurile Umbrei?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22054" y="2726077"/>
            <a:ext cx="87354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 smtClean="0"/>
              <a:t>Miza călătoriei noastre sub soare este încrederea în Lumină!</a:t>
            </a:r>
          </a:p>
          <a:p>
            <a:r>
              <a:rPr lang="ro-RO" sz="2400" dirty="0" smtClean="0"/>
              <a:t>Întunericul va folosi toate metodele pentru </a:t>
            </a:r>
            <a:r>
              <a:rPr lang="ro-RO" sz="2400" dirty="0" smtClean="0"/>
              <a:t>a:</a:t>
            </a:r>
            <a:r>
              <a:rPr lang="en-GB" sz="2400" dirty="0" smtClean="0"/>
              <a:t> </a:t>
            </a:r>
            <a:r>
              <a:rPr lang="en-GB" sz="2400" dirty="0" err="1" smtClean="0"/>
              <a:t>tulbura</a:t>
            </a:r>
            <a:endParaRPr lang="ro-RO" sz="2400" dirty="0" smtClean="0"/>
          </a:p>
          <a:p>
            <a:r>
              <a:rPr lang="ro-RO" sz="2400" dirty="0" smtClean="0"/>
              <a:t>fisura, zdruncina, clătina, amorți, răci, dezintegra încrederea noastră.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9725" y="4837247"/>
            <a:ext cx="882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 smtClean="0"/>
              <a:t>Cea mai bună protecție? COMUNIUNEA cu Oamenii Luminii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7136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David </a:t>
            </a:r>
            <a:r>
              <a:rPr lang="ro-RO" dirty="0"/>
              <a:t>ș</a:t>
            </a:r>
            <a:r>
              <a:rPr lang="ro-RO" dirty="0" smtClean="0"/>
              <a:t>i Ionatan - Model de Comuniune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dirty="0" smtClean="0"/>
              <a:t>Cum ne protejează comuniunea?Mai sunt astăzi posibile astfel de relații?</a:t>
            </a:r>
            <a:r>
              <a:rPr lang="ro-RO" dirty="0"/>
              <a:t> </a:t>
            </a:r>
            <a:r>
              <a:rPr lang="ro-RO" dirty="0" smtClean="0"/>
              <a:t>Cum </a:t>
            </a:r>
            <a:r>
              <a:rPr lang="ro-RO" dirty="0"/>
              <a:t>se construiesc astfel de </a:t>
            </a:r>
            <a:r>
              <a:rPr lang="ro-RO" dirty="0" smtClean="0"/>
              <a:t>relații?Ce ne împiedică să le construim?Poți muri lângă Izvor? Cum se stinge lumina?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4906034"/>
            <a:ext cx="8163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 smtClean="0"/>
              <a:t>Chiar dacă Ionatan moare. Chiar dacă nu am răspunsuri la toate </a:t>
            </a:r>
          </a:p>
          <a:p>
            <a:r>
              <a:rPr lang="ro-RO" sz="2400" dirty="0" smtClean="0"/>
              <a:t>dilemele vieții.Cred și voi rămâne încredințat până la capăt: </a:t>
            </a:r>
          </a:p>
          <a:p>
            <a:r>
              <a:rPr lang="ro-RO" sz="2400" dirty="0" smtClean="0"/>
              <a:t>	Dumnezeu este Lumină și în El nu este întuneric!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7786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195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Ce era de la început... 1 Ioan – un nou început...</vt:lpstr>
      <vt:lpstr>Ce ne comunică textul? 1-5</vt:lpstr>
      <vt:lpstr>VREA FIUL SĂ AIBĂ PĂRTĂȘIE CU NOI?</vt:lpstr>
      <vt:lpstr>Dumnezeu este Lumină  și în El nu este întuneric</vt:lpstr>
      <vt:lpstr>David și Ionatan - Model de Comuniune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 era de la început... 1 Ioan – un nou început...</dc:title>
  <dc:creator>Sebi Ghica</dc:creator>
  <cp:lastModifiedBy>Sebi Ghica</cp:lastModifiedBy>
  <cp:revision>13</cp:revision>
  <dcterms:created xsi:type="dcterms:W3CDTF">2015-04-30T07:40:09Z</dcterms:created>
  <dcterms:modified xsi:type="dcterms:W3CDTF">2015-05-02T03:57:45Z</dcterms:modified>
</cp:coreProperties>
</file>