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F11-F055-4057-8D7E-D3AA08B2B6EB}" type="datetimeFigureOut">
              <a:rPr lang="en-GB" smtClean="0"/>
              <a:t>14/06/2015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9432-AD9D-4891-B8A2-E9077A04B0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172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F11-F055-4057-8D7E-D3AA08B2B6EB}" type="datetimeFigureOut">
              <a:rPr lang="en-GB" smtClean="0"/>
              <a:t>14/06/2015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9432-AD9D-4891-B8A2-E9077A04B0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1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F11-F055-4057-8D7E-D3AA08B2B6EB}" type="datetimeFigureOut">
              <a:rPr lang="en-GB" smtClean="0"/>
              <a:t>14/06/2015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9432-AD9D-4891-B8A2-E9077A04B0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94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F11-F055-4057-8D7E-D3AA08B2B6EB}" type="datetimeFigureOut">
              <a:rPr lang="en-GB" smtClean="0"/>
              <a:t>14/06/2015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9432-AD9D-4891-B8A2-E9077A04B0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814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F11-F055-4057-8D7E-D3AA08B2B6EB}" type="datetimeFigureOut">
              <a:rPr lang="en-GB" smtClean="0"/>
              <a:t>14/06/2015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9432-AD9D-4891-B8A2-E9077A04B0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91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F11-F055-4057-8D7E-D3AA08B2B6EB}" type="datetimeFigureOut">
              <a:rPr lang="en-GB" smtClean="0"/>
              <a:t>14/06/2015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9432-AD9D-4891-B8A2-E9077A04B0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91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F11-F055-4057-8D7E-D3AA08B2B6EB}" type="datetimeFigureOut">
              <a:rPr lang="en-GB" smtClean="0"/>
              <a:t>14/06/2015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9432-AD9D-4891-B8A2-E9077A04B0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812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F11-F055-4057-8D7E-D3AA08B2B6EB}" type="datetimeFigureOut">
              <a:rPr lang="en-GB" smtClean="0"/>
              <a:t>14/06/2015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9432-AD9D-4891-B8A2-E9077A04B0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723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F11-F055-4057-8D7E-D3AA08B2B6EB}" type="datetimeFigureOut">
              <a:rPr lang="en-GB" smtClean="0"/>
              <a:t>14/06/2015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9432-AD9D-4891-B8A2-E9077A04B0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38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F11-F055-4057-8D7E-D3AA08B2B6EB}" type="datetimeFigureOut">
              <a:rPr lang="en-GB" smtClean="0"/>
              <a:t>14/06/2015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9432-AD9D-4891-B8A2-E9077A04B0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093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F11-F055-4057-8D7E-D3AA08B2B6EB}" type="datetimeFigureOut">
              <a:rPr lang="en-GB" smtClean="0"/>
              <a:t>14/06/2015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9432-AD9D-4891-B8A2-E9077A04B0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02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F11-F055-4057-8D7E-D3AA08B2B6EB}" type="datetimeFigureOut">
              <a:rPr lang="en-GB" smtClean="0"/>
              <a:t>14/06/2015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39432-AD9D-4891-B8A2-E9077A04B0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829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</p:spPr>
        <p:txBody>
          <a:bodyPr/>
          <a:lstStyle/>
          <a:p>
            <a:r>
              <a:rPr lang="ro-RO" dirty="0" smtClean="0"/>
              <a:t>Ioan și Spiritul Îmbrățișării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988840"/>
            <a:ext cx="5351162" cy="358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82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Problema Identității. Cine suntem?</a:t>
            </a:r>
            <a:br>
              <a:rPr lang="ro-RO" dirty="0" smtClean="0"/>
            </a:br>
            <a:r>
              <a:rPr lang="ro-RO" dirty="0" smtClean="0"/>
              <a:t>IMPLICAȚII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131024" cy="4525963"/>
          </a:xfrm>
        </p:spPr>
        <p:txBody>
          <a:bodyPr>
            <a:normAutofit/>
          </a:bodyPr>
          <a:lstStyle/>
          <a:p>
            <a:r>
              <a:rPr lang="ro-RO" b="1" dirty="0" smtClean="0"/>
              <a:t>CINE</a:t>
            </a:r>
            <a:r>
              <a:rPr lang="ro-RO" dirty="0" smtClean="0"/>
              <a:t> definește </a:t>
            </a:r>
            <a:r>
              <a:rPr lang="en-GB" dirty="0" err="1" smtClean="0"/>
              <a:t>realitatea</a:t>
            </a:r>
            <a:r>
              <a:rPr lang="ro-RO" dirty="0" smtClean="0"/>
              <a:t>?</a:t>
            </a:r>
          </a:p>
          <a:p>
            <a:r>
              <a:rPr lang="ro-RO" dirty="0" smtClean="0"/>
              <a:t>Ce am fost înainte ?</a:t>
            </a:r>
          </a:p>
          <a:p>
            <a:r>
              <a:rPr lang="ro-RO" dirty="0" smtClean="0"/>
              <a:t>O iubire maximă.</a:t>
            </a:r>
            <a:r>
              <a:rPr lang="en-GB" dirty="0" err="1" smtClean="0"/>
              <a:t>Orbitoare</a:t>
            </a:r>
            <a:r>
              <a:rPr lang="en-GB" dirty="0" smtClean="0"/>
              <a:t>.</a:t>
            </a:r>
            <a:endParaRPr lang="ro-RO" dirty="0" smtClean="0"/>
          </a:p>
          <a:p>
            <a:r>
              <a:rPr lang="ro-RO" dirty="0" smtClean="0"/>
              <a:t>Beneficiile prezentului. (Pv.19.11)</a:t>
            </a:r>
          </a:p>
          <a:p>
            <a:r>
              <a:rPr lang="ro-RO" dirty="0" smtClean="0"/>
              <a:t>Și ce vom fi... Beneficiile devenirii</a:t>
            </a:r>
          </a:p>
          <a:p>
            <a:r>
              <a:rPr lang="en-GB" dirty="0" smtClean="0"/>
              <a:t>Motiva</a:t>
            </a:r>
            <a:r>
              <a:rPr lang="ro-RO" dirty="0" smtClean="0"/>
              <a:t>ția sfințirii</a:t>
            </a:r>
          </a:p>
          <a:p>
            <a:r>
              <a:rPr lang="ro-RO" dirty="0" smtClean="0"/>
              <a:t>Și totuși.........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340768"/>
            <a:ext cx="3635896" cy="208823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62280" y="4725144"/>
            <a:ext cx="4298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 smtClean="0">
                <a:solidFill>
                  <a:schemeClr val="tx2"/>
                </a:solidFill>
              </a:rPr>
              <a:t>Vedeți ce </a:t>
            </a:r>
            <a:r>
              <a:rPr lang="ro-RO" b="1" dirty="0" smtClean="0">
                <a:solidFill>
                  <a:srgbClr val="C00000"/>
                </a:solidFill>
              </a:rPr>
              <a:t>dragoste</a:t>
            </a:r>
            <a:r>
              <a:rPr lang="ro-RO" dirty="0" smtClean="0">
                <a:solidFill>
                  <a:schemeClr val="tx2"/>
                </a:solidFill>
              </a:rPr>
              <a:t> </a:t>
            </a:r>
            <a:r>
              <a:rPr lang="ro-RO" dirty="0" smtClean="0">
                <a:solidFill>
                  <a:schemeClr val="tx2"/>
                </a:solidFill>
              </a:rPr>
              <a:t>ne-a arătat  </a:t>
            </a:r>
            <a:r>
              <a:rPr lang="ro-RO" b="1" dirty="0" smtClean="0">
                <a:solidFill>
                  <a:srgbClr val="7030A0"/>
                </a:solidFill>
              </a:rPr>
              <a:t>Tatăl</a:t>
            </a:r>
            <a:r>
              <a:rPr lang="ro-RO" dirty="0" smtClean="0">
                <a:solidFill>
                  <a:schemeClr val="tx2"/>
                </a:solidFill>
              </a:rPr>
              <a:t> să </a:t>
            </a:r>
          </a:p>
          <a:p>
            <a:r>
              <a:rPr lang="ro-RO" dirty="0" smtClean="0">
                <a:solidFill>
                  <a:schemeClr val="tx2"/>
                </a:solidFill>
              </a:rPr>
              <a:t>ne numim </a:t>
            </a:r>
            <a:r>
              <a:rPr lang="ro-RO" b="1" dirty="0" smtClean="0">
                <a:solidFill>
                  <a:schemeClr val="tx2"/>
                </a:solidFill>
              </a:rPr>
              <a:t>copii ai lui Dumnezeu</a:t>
            </a:r>
            <a:r>
              <a:rPr lang="ro-RO" dirty="0" smtClean="0">
                <a:solidFill>
                  <a:schemeClr val="tx2"/>
                </a:solidFill>
              </a:rPr>
              <a:t>. Și suntem!</a:t>
            </a: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36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o-RO" dirty="0" smtClean="0"/>
              <a:t>Lumea și Umbrele ei. Implicații</a:t>
            </a:r>
            <a:br>
              <a:rPr lang="ro-RO" dirty="0" smtClean="0"/>
            </a:br>
            <a:r>
              <a:rPr lang="ro-RO" dirty="0" smtClean="0"/>
              <a:t>(Mai) vedeți ce </a:t>
            </a:r>
            <a:br>
              <a:rPr lang="ro-RO" dirty="0" smtClean="0"/>
            </a:br>
            <a:r>
              <a:rPr lang="ro-RO" dirty="0" smtClean="0"/>
              <a:t>dragoste ne-a arătat Tatăl?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060848"/>
            <a:ext cx="4968552" cy="4525963"/>
          </a:xfrm>
        </p:spPr>
        <p:txBody>
          <a:bodyPr>
            <a:normAutofit lnSpcReduction="10000"/>
          </a:bodyPr>
          <a:lstStyle/>
          <a:p>
            <a:r>
              <a:rPr lang="ro-RO" dirty="0" smtClean="0"/>
              <a:t> Totul e aici. VIZIBIL!</a:t>
            </a:r>
          </a:p>
          <a:p>
            <a:r>
              <a:rPr lang="ro-RO" dirty="0"/>
              <a:t> </a:t>
            </a:r>
            <a:r>
              <a:rPr lang="ro-RO" dirty="0" smtClean="0"/>
              <a:t>O identitate legată </a:t>
            </a:r>
          </a:p>
          <a:p>
            <a:pPr marL="0" indent="0">
              <a:buNone/>
            </a:pPr>
            <a:r>
              <a:rPr lang="ro-RO" dirty="0" smtClean="0"/>
              <a:t>de carieră, avere și realizări</a:t>
            </a:r>
          </a:p>
          <a:p>
            <a:r>
              <a:rPr lang="ro-RO" dirty="0"/>
              <a:t> </a:t>
            </a:r>
            <a:r>
              <a:rPr lang="ro-RO" dirty="0" smtClean="0"/>
              <a:t>Sindromul Comparației și Nesfârșita spirală a nemulțumirii</a:t>
            </a:r>
          </a:p>
          <a:p>
            <a:r>
              <a:rPr lang="ro-RO" dirty="0"/>
              <a:t> </a:t>
            </a:r>
            <a:r>
              <a:rPr lang="ro-RO" dirty="0" smtClean="0"/>
              <a:t>Tulburările de identitate duc la pierderea preoției. Sarea își pierde gustul.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792" y="2492896"/>
            <a:ext cx="3917208" cy="263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55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794" y="116632"/>
            <a:ext cx="8229600" cy="1143000"/>
          </a:xfrm>
        </p:spPr>
        <p:txBody>
          <a:bodyPr>
            <a:normAutofit/>
          </a:bodyPr>
          <a:lstStyle/>
          <a:p>
            <a:r>
              <a:rPr lang="ro-RO" dirty="0" smtClean="0"/>
              <a:t>Cum să ne recăpătăm vederea?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564904"/>
            <a:ext cx="3240360" cy="32403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531" y="1568354"/>
            <a:ext cx="6300192" cy="4200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204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111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Ioan și Spiritul Îmbrățișării</vt:lpstr>
      <vt:lpstr>Problema Identității. Cine suntem? IMPLICAȚII</vt:lpstr>
      <vt:lpstr>Lumea și Umbrele ei. Implicații (Mai) vedeți ce  dragoste ne-a arătat Tatăl?</vt:lpstr>
      <vt:lpstr>Cum să ne recăpătăm vederea?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Spiritul lui Ioan</dc:title>
  <dc:creator>Sebi Ghica</dc:creator>
  <cp:lastModifiedBy>Sebi Ghica</cp:lastModifiedBy>
  <cp:revision>14</cp:revision>
  <dcterms:created xsi:type="dcterms:W3CDTF">2015-06-10T10:39:15Z</dcterms:created>
  <dcterms:modified xsi:type="dcterms:W3CDTF">2015-06-14T03:55:08Z</dcterms:modified>
</cp:coreProperties>
</file>