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62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15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3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260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79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44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64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7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9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29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89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D39A-8462-43E2-92A5-E6543CE0C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DB2F7-8AE6-4486-BE8A-651607425C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92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63888" y="1408708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orice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duh, </a:t>
            </a:r>
          </a:p>
          <a:p>
            <a:pPr algn="ctr"/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 nu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mãrturisește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Isus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nu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dela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Dumnezeu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duhul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Antihrist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pic>
        <p:nvPicPr>
          <p:cNvPr id="3" name="Picture 2" descr="https://insemnaridinsubterana.files.wordpress.com/2009/12/dali_christ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6277"/>
            <a:ext cx="3816424" cy="679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27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pi.ning.com/files/OfwCgLCjOkYnELq3cNFvNWC*7VUQjDvZZRrs1l6h5o192AsnKNOhhBX5zwgJr00r3QoGb9pQgzmsRlsdDMUdsuwcXrkBmbBZ/Jesus_of_Nazareth_1238857876_2_197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9"/>
            <a:ext cx="1296144" cy="166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19672" y="332656"/>
            <a:ext cx="770485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avea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nici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frumusețã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nici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strãlucire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en-US" sz="40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4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sã</a:t>
            </a:r>
            <a:r>
              <a:rPr lang="en-US" sz="4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40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atragã</a:t>
            </a:r>
            <a:r>
              <a:rPr lang="en-US" sz="4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privirile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avea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nimic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 </a:t>
            </a:r>
            <a:r>
              <a:rPr lang="en-US" sz="40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sã</a:t>
            </a:r>
            <a:r>
              <a:rPr lang="en-US" sz="40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40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placã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212976"/>
            <a:ext cx="91440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Disprețuit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pãrãsit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oameni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durerii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obicinuit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suferința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era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așa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disprețuit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îți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întorceai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fața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dela</a:t>
            </a:r>
            <a:r>
              <a:rPr lang="en-US" sz="2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El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5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5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noi</a:t>
            </a:r>
            <a:r>
              <a:rPr lang="en-US" sz="5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nu L-am </a:t>
            </a:r>
            <a:r>
              <a:rPr lang="en-US" sz="5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bãgat</a:t>
            </a:r>
            <a:r>
              <a:rPr lang="en-US" sz="5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5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seamã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114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nsemnaridinsubterana.files.wordpress.com/2009/12/dali_christ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4624"/>
            <a:ext cx="3816424" cy="679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35696" y="4139788"/>
            <a:ext cx="58272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en-US" sz="4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fãcut</a:t>
            </a:r>
            <a:r>
              <a:rPr lang="en-US" sz="4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 el </a:t>
            </a:r>
            <a:r>
              <a:rPr lang="en-US" sz="4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en-US" sz="4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vrut</a:t>
            </a:r>
            <a:endParaRPr lang="en-US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16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pi.ning.com/files/OfwCgLCjOkYnELq3cNFvNWC*7VUQjDvZZRrs1l6h5o192AsnKNOhhBX5zwgJr00r3QoGb9pQgzmsRlsdDMUdsuwcXrkBmbBZ/Jesus_of_Nazareth_1238857876_2_19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2" y="2283842"/>
            <a:ext cx="2887394" cy="371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20374"/>
            <a:ext cx="2736303" cy="4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910461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Acordul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cultural</a:t>
            </a:r>
            <a:endParaRPr lang="ro-RO" sz="36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4581128"/>
            <a:ext cx="4392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Cultura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acordului</a:t>
            </a:r>
            <a:r>
              <a:rPr 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ro-RO" sz="36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6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o-RO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„Împinge tava...”</a:t>
            </a:r>
            <a:endParaRPr lang="en-US" sz="36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2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pi.ning.com/files/OfwCgLCjOkYnELq3cNFvNWC*7VUQjDvZZRrs1l6h5o192AsnKNOhhBX5zwgJr00r3QoGb9pQgzmsRlsdDMUdsuwcXrkBmbBZ/Jesus_of_Nazareth_1238857876_2_197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9"/>
            <a:ext cx="1296144" cy="166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1340768"/>
            <a:ext cx="667848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Dar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spun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Ilie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venit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nu l-au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cunoscut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4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 au </a:t>
            </a:r>
            <a:r>
              <a:rPr lang="en-US" sz="4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fãcut</a:t>
            </a:r>
            <a:r>
              <a:rPr lang="en-US" sz="4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 el </a:t>
            </a:r>
            <a:r>
              <a:rPr lang="en-US" sz="4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4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en-US" sz="44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vrut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Tot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așa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sufere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omului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			din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partea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3839022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80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radulescu</cp:lastModifiedBy>
  <cp:revision>2</cp:revision>
  <dcterms:created xsi:type="dcterms:W3CDTF">2015-07-05T09:25:07Z</dcterms:created>
  <dcterms:modified xsi:type="dcterms:W3CDTF">2015-07-09T19:06:24Z</dcterms:modified>
</cp:coreProperties>
</file>