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62" r:id="rId4"/>
    <p:sldId id="263" r:id="rId5"/>
    <p:sldId id="264" r:id="rId6"/>
    <p:sldId id="265" r:id="rId7"/>
    <p:sldId id="266" r:id="rId8"/>
    <p:sldId id="256" r:id="rId9"/>
    <p:sldId id="257" r:id="rId10"/>
    <p:sldId id="258" r:id="rId11"/>
    <p:sldId id="259" r:id="rId12"/>
    <p:sldId id="260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41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13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15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63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471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895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46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6477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44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5429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15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808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77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3029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1258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2000"/>
              </a:spcBef>
              <a:buClr>
                <a:srgbClr val="2C7C9F">
                  <a:lumMod val="60000"/>
                  <a:lumOff val="40000"/>
                </a:srgbClr>
              </a:buClr>
              <a:buSzPct val="110000"/>
              <a:buFont typeface="Wingdings 2" pitchFamily="18" charset="2"/>
              <a:buNone/>
            </a:pPr>
            <a:endParaRPr sz="320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19996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126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078991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5970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6722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6719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05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144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196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01147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4290072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9024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30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5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08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54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676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42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46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9457D-7EAB-42C0-9D70-86DC0575B424}" type="datetimeFigureOut">
              <a:rPr lang="en-US" smtClean="0"/>
              <a:t>10/4/2015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E7E49-3979-4C11-986C-E37F328C6B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60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5B66E-E0C8-479C-8754-D27523D008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386CE-F555-483D-9A67-4BB5067A4A6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56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>
                <a:solidFill>
                  <a:prstClr val="white"/>
                </a:solidFill>
              </a:rPr>
              <a:pPr/>
              <a:t>10/4/2015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52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Ioan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200" dirty="0" err="1" smtClean="0">
                <a:latin typeface="Arial"/>
                <a:cs typeface="Arial"/>
              </a:rPr>
              <a:t>Ce-nseamnă</a:t>
            </a:r>
            <a:r>
              <a:rPr lang="en-US" sz="2200" dirty="0" smtClean="0">
                <a:latin typeface="Arial"/>
                <a:cs typeface="Arial"/>
              </a:rPr>
              <a:t> a </a:t>
            </a:r>
            <a:r>
              <a:rPr lang="en-US" sz="2200" dirty="0" err="1" smtClean="0">
                <a:latin typeface="Arial"/>
                <a:cs typeface="Arial"/>
              </a:rPr>
              <a:t>rămâne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în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adevăr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și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în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dragoste</a:t>
            </a:r>
            <a:r>
              <a:rPr lang="en-US" sz="2200" dirty="0" smtClean="0">
                <a:latin typeface="Arial"/>
                <a:cs typeface="Arial"/>
              </a:rPr>
              <a:t>?</a:t>
            </a:r>
            <a:endParaRPr lang="en-US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775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6406" y="685800"/>
            <a:ext cx="9007594" cy="4462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>
                <a:solidFill>
                  <a:prstClr val="black"/>
                </a:solidFill>
              </a:rPr>
              <a:t>…Iată de ce, zic,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îmi plec genunchii înaintea Tatălui Domnului nostru Isus Hristos, </a:t>
            </a:r>
            <a:endParaRPr lang="en-US" sz="2000" b="1" baseline="30000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din care îşi trage numele orice familie, în ceruri şi pe pământ, </a:t>
            </a:r>
            <a:endParaRPr lang="en-US" sz="2000" b="1" baseline="30000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şi-L rog ca, potrivit cu bogăţia slavei Sale,</a:t>
            </a:r>
            <a:endParaRPr lang="en-US" sz="2000" b="1" dirty="0">
              <a:solidFill>
                <a:prstClr val="black"/>
              </a:solidFill>
            </a:endParaRPr>
          </a:p>
          <a:p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să vă facă să vă întăriţi în putere, prin Duhul Lui</a:t>
            </a:r>
            <a:r>
              <a:rPr lang="vi-VN" sz="2400" b="1" dirty="0">
                <a:solidFill>
                  <a:prstClr val="black"/>
                </a:solidFill>
              </a:rPr>
              <a:t>, </a:t>
            </a:r>
            <a:r>
              <a:rPr lang="vi-VN" sz="2400" b="1" dirty="0">
                <a:solidFill>
                  <a:srgbClr val="FF0000"/>
                </a:solidFill>
              </a:rPr>
              <a:t>în omul dinăuntru</a:t>
            </a:r>
            <a:r>
              <a:rPr lang="vi-VN" sz="2400" b="1" dirty="0">
                <a:solidFill>
                  <a:prstClr val="black"/>
                </a:solidFill>
              </a:rPr>
              <a:t>, </a:t>
            </a:r>
            <a:endParaRPr lang="en-US" sz="2400" b="1" baseline="30000" dirty="0">
              <a:solidFill>
                <a:prstClr val="black"/>
              </a:solidFill>
            </a:endParaRPr>
          </a:p>
          <a:p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aşa încât Hristos să locuiască în inimile voastre prin credinţă;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pentru ca, având rădăcina şi temelia puse în dragoste, 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să puteţi pricepe împreună cu toţi sfinţii 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care sunt lărgimea, lungimea, adâncimea şi înălţimea </a:t>
            </a:r>
            <a:endParaRPr lang="en-US" sz="2000" b="1" baseline="30000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şi să cunoaşteţi dragostea lui Hristos, care întrece orice cunoştinţă,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ca să ajungeţi plini de toată plinătatea lui Dumnezeu. </a:t>
            </a:r>
            <a:endParaRPr lang="en-US" sz="2000" b="1" dirty="0">
              <a:solidFill>
                <a:prstClr val="black"/>
              </a:solidFill>
            </a:endParaRPr>
          </a:p>
          <a:p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295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600200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prstClr val="black"/>
                </a:solidFill>
              </a:rPr>
              <a:t>Trebuie ca El să crească, iar eu să mă micşorez</a:t>
            </a:r>
            <a:r>
              <a:rPr lang="vi-VN" b="1" dirty="0">
                <a:solidFill>
                  <a:prstClr val="black"/>
                </a:solidFill>
              </a:rPr>
              <a:t>. 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6800" y="3276600"/>
            <a:ext cx="69617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OMUL VECHI NU SE POATE </a:t>
            </a:r>
            <a:r>
              <a:rPr lang="ro-RO" sz="2400" b="1" dirty="0">
                <a:solidFill>
                  <a:prstClr val="black"/>
                </a:solidFill>
              </a:rPr>
              <a:t>Î</a:t>
            </a:r>
            <a:r>
              <a:rPr lang="en-US" sz="2400" b="1" dirty="0">
                <a:solidFill>
                  <a:prstClr val="black"/>
                </a:solidFill>
              </a:rPr>
              <a:t>NCOLONA DUP</a:t>
            </a:r>
            <a:r>
              <a:rPr lang="ro-RO" sz="2400" b="1" dirty="0">
                <a:solidFill>
                  <a:prstClr val="black"/>
                </a:solidFill>
              </a:rPr>
              <a:t>Ă</a:t>
            </a:r>
            <a:r>
              <a:rPr lang="en-US" sz="2400" b="1" dirty="0">
                <a:solidFill>
                  <a:prstClr val="black"/>
                </a:solidFill>
              </a:rPr>
              <a:t> HRISTOS</a:t>
            </a:r>
          </a:p>
          <a:p>
            <a:r>
              <a:rPr lang="en-US" sz="2400" dirty="0">
                <a:solidFill>
                  <a:prstClr val="black"/>
                </a:solidFill>
              </a:rPr>
              <a:t>                                        ( </a:t>
            </a:r>
            <a:r>
              <a:rPr lang="ro-RO" sz="2400" dirty="0">
                <a:solidFill>
                  <a:prstClr val="black"/>
                </a:solidFill>
              </a:rPr>
              <a:t>2 Ioan 9 -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err="1">
                <a:solidFill>
                  <a:prstClr val="black"/>
                </a:solidFill>
              </a:rPr>
              <a:t>Matei</a:t>
            </a:r>
            <a:r>
              <a:rPr lang="en-US" sz="2400" dirty="0">
                <a:solidFill>
                  <a:prstClr val="black"/>
                </a:solidFill>
              </a:rPr>
              <a:t> 16: 23 )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548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482" y="842514"/>
            <a:ext cx="8625347" cy="601548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200" dirty="0" smtClean="0">
                <a:latin typeface="Arial"/>
                <a:cs typeface="Arial"/>
              </a:rPr>
              <a:t>	</a:t>
            </a:r>
            <a:r>
              <a:rPr lang="en-US" sz="2200" dirty="0" err="1" smtClean="0">
                <a:latin typeface="Arial"/>
                <a:cs typeface="Arial"/>
              </a:rPr>
              <a:t>Şi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acum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te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rog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Doamnă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smtClean="0">
                <a:latin typeface="Arial"/>
                <a:cs typeface="Arial"/>
              </a:rPr>
              <a:t>nu </a:t>
            </a:r>
            <a:r>
              <a:rPr lang="en-US" sz="2200" dirty="0" err="1">
                <a:latin typeface="Arial"/>
                <a:cs typeface="Arial"/>
              </a:rPr>
              <a:t>ca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cum </a:t>
            </a:r>
            <a:r>
              <a:rPr lang="en-US" sz="2200" dirty="0" err="1">
                <a:latin typeface="Arial"/>
                <a:cs typeface="Arial"/>
              </a:rPr>
              <a:t>ţi-aş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scrie</a:t>
            </a:r>
            <a:r>
              <a:rPr lang="en-US" sz="2200" dirty="0">
                <a:latin typeface="Arial"/>
                <a:cs typeface="Arial"/>
              </a:rPr>
              <a:t> o </a:t>
            </a:r>
            <a:r>
              <a:rPr lang="en-US" sz="2200" dirty="0" err="1">
                <a:latin typeface="Arial"/>
                <a:cs typeface="Arial"/>
              </a:rPr>
              <a:t>poruncă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nouă</a:t>
            </a:r>
            <a:r>
              <a:rPr lang="en-US" sz="2200" dirty="0">
                <a:latin typeface="Arial"/>
                <a:cs typeface="Arial"/>
              </a:rPr>
              <a:t>, ci </a:t>
            </a:r>
            <a:r>
              <a:rPr lang="en-US" sz="2200" dirty="0" err="1">
                <a:latin typeface="Arial"/>
                <a:cs typeface="Arial"/>
              </a:rPr>
              <a:t>cea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pe</a:t>
            </a:r>
            <a:r>
              <a:rPr lang="en-US" sz="2200" dirty="0">
                <a:latin typeface="Arial"/>
                <a:cs typeface="Arial"/>
              </a:rPr>
              <a:t> care am </a:t>
            </a:r>
            <a:r>
              <a:rPr lang="en-US" sz="2200" dirty="0" err="1">
                <a:latin typeface="Arial"/>
                <a:cs typeface="Arial"/>
              </a:rPr>
              <a:t>avut</a:t>
            </a:r>
            <a:r>
              <a:rPr lang="en-US" sz="2200" dirty="0">
                <a:latin typeface="Arial"/>
                <a:cs typeface="Arial"/>
              </a:rPr>
              <a:t>-o de la </a:t>
            </a:r>
            <a:r>
              <a:rPr lang="en-US" sz="2200" dirty="0" err="1">
                <a:latin typeface="Arial"/>
                <a:cs typeface="Arial"/>
              </a:rPr>
              <a:t>început</a:t>
            </a:r>
            <a:r>
              <a:rPr lang="en-US" sz="2200" dirty="0">
                <a:latin typeface="Arial"/>
                <a:cs typeface="Arial"/>
              </a:rPr>
              <a:t>: </a:t>
            </a:r>
            <a:r>
              <a:rPr lang="en-US" sz="2200" b="1" dirty="0" err="1" smtClean="0">
                <a:latin typeface="Arial"/>
                <a:cs typeface="Arial"/>
              </a:rPr>
              <a:t>să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b="1" dirty="0">
                <a:latin typeface="Arial"/>
                <a:cs typeface="Arial"/>
              </a:rPr>
              <a:t>ne </a:t>
            </a:r>
            <a:r>
              <a:rPr lang="en-US" sz="2200" b="1" dirty="0" err="1">
                <a:latin typeface="Arial"/>
                <a:cs typeface="Arial"/>
              </a:rPr>
              <a:t>iubim</a:t>
            </a:r>
            <a:r>
              <a:rPr lang="en-US" sz="2200" b="1" dirty="0">
                <a:latin typeface="Arial"/>
                <a:cs typeface="Arial"/>
              </a:rPr>
              <a:t> </a:t>
            </a:r>
            <a:r>
              <a:rPr lang="en-US" sz="2200" b="1" dirty="0" err="1">
                <a:latin typeface="Arial"/>
                <a:cs typeface="Arial"/>
              </a:rPr>
              <a:t>unii</a:t>
            </a:r>
            <a:r>
              <a:rPr lang="en-US" sz="2200" b="1" dirty="0">
                <a:latin typeface="Arial"/>
                <a:cs typeface="Arial"/>
              </a:rPr>
              <a:t> </a:t>
            </a:r>
            <a:r>
              <a:rPr lang="en-US" sz="2200" b="1" dirty="0" err="1">
                <a:latin typeface="Arial"/>
                <a:cs typeface="Arial"/>
              </a:rPr>
              <a:t>pe</a:t>
            </a:r>
            <a:r>
              <a:rPr lang="en-US" sz="2200" b="1" dirty="0">
                <a:latin typeface="Arial"/>
                <a:cs typeface="Arial"/>
              </a:rPr>
              <a:t> </a:t>
            </a:r>
            <a:r>
              <a:rPr lang="en-US" sz="2200" b="1" dirty="0" err="1">
                <a:latin typeface="Arial"/>
                <a:cs typeface="Arial"/>
              </a:rPr>
              <a:t>alţii</a:t>
            </a:r>
            <a:r>
              <a:rPr lang="en-US" sz="2200" dirty="0" smtClean="0">
                <a:latin typeface="Arial"/>
                <a:cs typeface="Arial"/>
              </a:rPr>
              <a:t>! </a:t>
            </a:r>
            <a:r>
              <a:rPr lang="en-US" sz="2200" baseline="30000" dirty="0">
                <a:latin typeface="Arial"/>
                <a:cs typeface="Arial"/>
              </a:rPr>
              <a:t>6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dragostea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stă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vieţuirea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după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poruncile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Lui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dirty="0" err="1">
                <a:latin typeface="Arial"/>
                <a:cs typeface="Arial"/>
              </a:rPr>
              <a:t>Aceasta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este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porunca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care </a:t>
            </a:r>
            <a:r>
              <a:rPr lang="en-US" sz="2200" dirty="0" err="1">
                <a:latin typeface="Arial"/>
                <a:cs typeface="Arial"/>
              </a:rPr>
              <a:t>trebuie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umblaţi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după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smtClean="0">
                <a:latin typeface="Arial"/>
                <a:cs typeface="Arial"/>
              </a:rPr>
              <a:t>cum </a:t>
            </a:r>
            <a:r>
              <a:rPr lang="en-US" sz="2200" dirty="0" err="1">
                <a:latin typeface="Arial"/>
                <a:cs typeface="Arial"/>
              </a:rPr>
              <a:t>aţi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auzit</a:t>
            </a:r>
            <a:r>
              <a:rPr lang="en-US" sz="2200" dirty="0">
                <a:latin typeface="Arial"/>
                <a:cs typeface="Arial"/>
              </a:rPr>
              <a:t> de la </a:t>
            </a:r>
            <a:r>
              <a:rPr lang="en-US" sz="2200" dirty="0" err="1">
                <a:latin typeface="Arial"/>
                <a:cs typeface="Arial"/>
              </a:rPr>
              <a:t>început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baseline="30000" dirty="0" smtClean="0">
                <a:latin typeface="Arial"/>
                <a:cs typeface="Arial"/>
              </a:rPr>
              <a:t>7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Căci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lume</a:t>
            </a:r>
            <a:r>
              <a:rPr lang="en-US" sz="2200" dirty="0">
                <a:latin typeface="Arial"/>
                <a:cs typeface="Arial"/>
              </a:rPr>
              <a:t> s-au </a:t>
            </a:r>
            <a:r>
              <a:rPr lang="en-US" sz="2200" dirty="0" err="1">
                <a:latin typeface="Arial"/>
                <a:cs typeface="Arial"/>
              </a:rPr>
              <a:t>răspândit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mulţi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amăgitori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smtClean="0">
                <a:latin typeface="Arial"/>
                <a:cs typeface="Arial"/>
              </a:rPr>
              <a:t>care </a:t>
            </a:r>
            <a:r>
              <a:rPr lang="en-US" sz="2200" dirty="0">
                <a:latin typeface="Arial"/>
                <a:cs typeface="Arial"/>
              </a:rPr>
              <a:t>nu </a:t>
            </a:r>
            <a:r>
              <a:rPr lang="en-US" sz="2200" dirty="0" err="1" smtClean="0">
                <a:latin typeface="Arial"/>
                <a:cs typeface="Arial"/>
              </a:rPr>
              <a:t>mărturisesc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că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b="1" dirty="0" err="1" smtClean="0">
                <a:solidFill>
                  <a:schemeClr val="accent6"/>
                </a:solidFill>
                <a:latin typeface="Arial"/>
                <a:cs typeface="Arial"/>
              </a:rPr>
              <a:t>Isus</a:t>
            </a:r>
            <a:r>
              <a:rPr lang="en-US" sz="2200" b="1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r>
              <a:rPr lang="en-US" sz="2200" b="1" dirty="0" err="1" smtClean="0">
                <a:solidFill>
                  <a:schemeClr val="accent6"/>
                </a:solidFill>
                <a:latin typeface="Arial"/>
                <a:cs typeface="Arial"/>
              </a:rPr>
              <a:t>Hristos</a:t>
            </a:r>
            <a:r>
              <a:rPr lang="en-US" sz="2200" b="1" dirty="0" smtClean="0">
                <a:solidFill>
                  <a:schemeClr val="accent6"/>
                </a:solidFill>
                <a:latin typeface="Arial"/>
                <a:cs typeface="Arial"/>
              </a:rPr>
              <a:t> vine </a:t>
            </a:r>
            <a:r>
              <a:rPr lang="en-US" sz="2200" b="1" dirty="0" err="1" smtClean="0">
                <a:solidFill>
                  <a:schemeClr val="accent6"/>
                </a:solidFill>
                <a:latin typeface="Arial"/>
                <a:cs typeface="Arial"/>
              </a:rPr>
              <a:t>în</a:t>
            </a:r>
            <a:r>
              <a:rPr lang="en-US" sz="2200" b="1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r>
              <a:rPr lang="en-US" sz="2200" b="1" dirty="0" err="1" smtClean="0">
                <a:solidFill>
                  <a:schemeClr val="accent6"/>
                </a:solidFill>
                <a:latin typeface="Arial"/>
                <a:cs typeface="Arial"/>
              </a:rPr>
              <a:t>trup</a:t>
            </a:r>
            <a:r>
              <a:rPr lang="en-US" sz="2200" dirty="0" smtClean="0">
                <a:latin typeface="Arial"/>
                <a:cs typeface="Arial"/>
              </a:rPr>
              <a:t>. </a:t>
            </a:r>
            <a:r>
              <a:rPr lang="en-US" sz="2200" dirty="0" err="1" smtClean="0">
                <a:latin typeface="Arial"/>
                <a:cs typeface="Arial"/>
              </a:rPr>
              <a:t>Iată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amăgitorul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iată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antihristul</a:t>
            </a:r>
            <a:r>
              <a:rPr lang="en-US" sz="2200" dirty="0">
                <a:latin typeface="Arial"/>
                <a:cs typeface="Arial"/>
              </a:rPr>
              <a:t>! </a:t>
            </a:r>
            <a:r>
              <a:rPr lang="en-US" sz="2200" baseline="30000" dirty="0" smtClean="0">
                <a:latin typeface="Arial"/>
                <a:cs typeface="Arial"/>
              </a:rPr>
              <a:t>8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Păziţi-</a:t>
            </a:r>
            <a:r>
              <a:rPr lang="en-US" sz="2200" dirty="0" err="1" smtClean="0">
                <a:latin typeface="Arial"/>
                <a:cs typeface="Arial"/>
              </a:rPr>
              <a:t>vă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cs typeface="Arial"/>
              </a:rPr>
              <a:t>bine </a:t>
            </a:r>
            <a:r>
              <a:rPr lang="en-US" sz="2200" dirty="0" err="1" smtClean="0">
                <a:latin typeface="Arial"/>
                <a:cs typeface="Arial"/>
              </a:rPr>
              <a:t>să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cs typeface="Arial"/>
              </a:rPr>
              <a:t>nu </a:t>
            </a:r>
            <a:r>
              <a:rPr lang="en-US" sz="2200" dirty="0" err="1">
                <a:latin typeface="Arial"/>
                <a:cs typeface="Arial"/>
              </a:rPr>
              <a:t>pierdeţi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rodul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muncii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voastre</a:t>
            </a:r>
            <a:r>
              <a:rPr lang="en-US" sz="2200" dirty="0">
                <a:latin typeface="Arial"/>
                <a:cs typeface="Arial"/>
              </a:rPr>
              <a:t>, ci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primiţi</a:t>
            </a:r>
            <a:r>
              <a:rPr lang="en-US" sz="2200" dirty="0">
                <a:latin typeface="Arial"/>
                <a:cs typeface="Arial"/>
              </a:rPr>
              <a:t> o </a:t>
            </a:r>
            <a:r>
              <a:rPr lang="en-US" sz="2200" dirty="0" err="1">
                <a:latin typeface="Arial"/>
                <a:cs typeface="Arial"/>
              </a:rPr>
              <a:t>răsplată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deplină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baseline="30000" dirty="0" smtClean="0">
                <a:latin typeface="Arial"/>
                <a:cs typeface="Arial"/>
              </a:rPr>
              <a:t>9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Oricine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cs typeface="Arial"/>
              </a:rPr>
              <a:t>o </a:t>
            </a:r>
            <a:r>
              <a:rPr lang="en-US" sz="2200" dirty="0" err="1">
                <a:latin typeface="Arial"/>
                <a:cs typeface="Arial"/>
              </a:rPr>
              <a:t>ia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înainte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nu </a:t>
            </a:r>
            <a:r>
              <a:rPr lang="en-US" sz="2200" dirty="0" err="1">
                <a:latin typeface="Arial"/>
                <a:cs typeface="Arial"/>
              </a:rPr>
              <a:t>rămâne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învăţătura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Hristos</a:t>
            </a:r>
            <a:r>
              <a:rPr lang="en-US" sz="2200" dirty="0">
                <a:latin typeface="Arial"/>
                <a:cs typeface="Arial"/>
              </a:rPr>
              <a:t> n-are </a:t>
            </a:r>
            <a:r>
              <a:rPr lang="en-US" sz="2200" dirty="0" err="1">
                <a:latin typeface="Arial"/>
                <a:cs typeface="Arial"/>
              </a:rPr>
              <a:t>pe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Dumnezeu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Cine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rămâne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în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învăţătura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aceasta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are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pe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Tatăl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şi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pe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Fiul</a:t>
            </a:r>
            <a:r>
              <a:rPr lang="en-US" sz="2200" u="sng" dirty="0" smtClean="0">
                <a:solidFill>
                  <a:srgbClr val="C00000"/>
                </a:solidFill>
                <a:latin typeface="Arial"/>
                <a:cs typeface="Arial"/>
              </a:rPr>
              <a:t>. </a:t>
            </a:r>
            <a:r>
              <a:rPr lang="en-US" sz="2200" baseline="30000" dirty="0">
                <a:latin typeface="Arial"/>
                <a:cs typeface="Arial"/>
              </a:rPr>
              <a:t>10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Dacă</a:t>
            </a:r>
            <a:r>
              <a:rPr lang="en-US" sz="2200" dirty="0">
                <a:latin typeface="Arial"/>
                <a:cs typeface="Arial"/>
              </a:rPr>
              <a:t> vine </a:t>
            </a:r>
            <a:r>
              <a:rPr lang="en-US" sz="2200" dirty="0" err="1">
                <a:latin typeface="Arial"/>
                <a:cs typeface="Arial"/>
              </a:rPr>
              <a:t>cineva</a:t>
            </a:r>
            <a:r>
              <a:rPr lang="en-US" sz="2200" dirty="0">
                <a:latin typeface="Arial"/>
                <a:cs typeface="Arial"/>
              </a:rPr>
              <a:t> la </a:t>
            </a:r>
            <a:r>
              <a:rPr lang="en-US" sz="2200" dirty="0" err="1">
                <a:latin typeface="Arial"/>
                <a:cs typeface="Arial"/>
              </a:rPr>
              <a:t>voi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nu </a:t>
            </a:r>
            <a:r>
              <a:rPr lang="en-US" sz="2200" dirty="0" err="1">
                <a:latin typeface="Arial"/>
                <a:cs typeface="Arial"/>
              </a:rPr>
              <a:t>vă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aduce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învăţătura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aceasta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nu-l </a:t>
            </a:r>
            <a:r>
              <a:rPr lang="en-US" sz="2200" dirty="0" err="1">
                <a:latin typeface="Arial"/>
                <a:cs typeface="Arial"/>
              </a:rPr>
              <a:t>primiţi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casă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nu-</a:t>
            </a:r>
            <a:r>
              <a:rPr lang="en-US" sz="2200" dirty="0" err="1" smtClean="0">
                <a:latin typeface="Arial"/>
                <a:cs typeface="Arial"/>
              </a:rPr>
              <a:t>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ziceţi</a:t>
            </a:r>
            <a:r>
              <a:rPr lang="en-US" sz="2200" dirty="0">
                <a:latin typeface="Arial"/>
                <a:cs typeface="Arial"/>
              </a:rPr>
              <a:t>: „Bun </a:t>
            </a:r>
            <a:r>
              <a:rPr lang="en-US" sz="2200" dirty="0" err="1">
                <a:latin typeface="Arial"/>
                <a:cs typeface="Arial"/>
              </a:rPr>
              <a:t>venit</a:t>
            </a:r>
            <a:r>
              <a:rPr lang="en-US" sz="2200" dirty="0">
                <a:latin typeface="Arial"/>
                <a:cs typeface="Arial"/>
              </a:rPr>
              <a:t>!” </a:t>
            </a:r>
            <a:r>
              <a:rPr lang="en-US" sz="2200" baseline="30000" dirty="0" smtClean="0">
                <a:latin typeface="Arial"/>
                <a:cs typeface="Arial"/>
              </a:rPr>
              <a:t>11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Căci</a:t>
            </a:r>
            <a:r>
              <a:rPr lang="en-US" sz="2200" dirty="0">
                <a:latin typeface="Arial"/>
                <a:cs typeface="Arial"/>
              </a:rPr>
              <a:t> cine-</a:t>
            </a:r>
            <a:r>
              <a:rPr lang="en-US" sz="2200" dirty="0" err="1">
                <a:latin typeface="Arial"/>
                <a:cs typeface="Arial"/>
              </a:rPr>
              <a:t>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zice</a:t>
            </a:r>
            <a:r>
              <a:rPr lang="en-US" sz="2200" dirty="0">
                <a:latin typeface="Arial"/>
                <a:cs typeface="Arial"/>
              </a:rPr>
              <a:t>: „Bun </a:t>
            </a:r>
            <a:r>
              <a:rPr lang="en-US" sz="2200" dirty="0" err="1">
                <a:latin typeface="Arial"/>
                <a:cs typeface="Arial"/>
              </a:rPr>
              <a:t>venit</a:t>
            </a:r>
            <a:r>
              <a:rPr lang="en-US" sz="2200" dirty="0">
                <a:latin typeface="Arial"/>
                <a:cs typeface="Arial"/>
              </a:rPr>
              <a:t>!” se face </a:t>
            </a:r>
            <a:r>
              <a:rPr lang="en-US" sz="2200" dirty="0" err="1">
                <a:latin typeface="Arial"/>
                <a:cs typeface="Arial"/>
              </a:rPr>
              <a:t>părtaş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faptelor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rele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baseline="30000" dirty="0">
                <a:latin typeface="Arial"/>
                <a:cs typeface="Arial"/>
              </a:rPr>
              <a:t>12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Aş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vrea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vă</a:t>
            </a:r>
            <a:r>
              <a:rPr lang="en-US" sz="2200" dirty="0">
                <a:latin typeface="Arial"/>
                <a:cs typeface="Arial"/>
              </a:rPr>
              <a:t> spun </a:t>
            </a:r>
            <a:r>
              <a:rPr lang="en-US" sz="2200" dirty="0" err="1" smtClean="0">
                <a:latin typeface="Arial"/>
                <a:cs typeface="Arial"/>
              </a:rPr>
              <a:t>multe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lucruri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dar</a:t>
            </a:r>
            <a:r>
              <a:rPr lang="en-US" sz="2200" dirty="0">
                <a:latin typeface="Arial"/>
                <a:cs typeface="Arial"/>
              </a:rPr>
              <a:t> nu </a:t>
            </a:r>
            <a:r>
              <a:rPr lang="en-US" sz="2200" dirty="0" err="1">
                <a:latin typeface="Arial"/>
                <a:cs typeface="Arial"/>
              </a:rPr>
              <a:t>voiesc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vi le </a:t>
            </a:r>
            <a:r>
              <a:rPr lang="en-US" sz="2200" dirty="0" err="1">
                <a:latin typeface="Arial"/>
                <a:cs typeface="Arial"/>
              </a:rPr>
              <a:t>scriu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hârtie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cu </a:t>
            </a:r>
            <a:r>
              <a:rPr lang="en-US" sz="2200" dirty="0" err="1">
                <a:latin typeface="Arial"/>
                <a:cs typeface="Arial"/>
              </a:rPr>
              <a:t>cerneală</a:t>
            </a:r>
            <a:r>
              <a:rPr lang="en-US" sz="2200" dirty="0">
                <a:latin typeface="Arial"/>
                <a:cs typeface="Arial"/>
              </a:rPr>
              <a:t>, ci </a:t>
            </a:r>
            <a:r>
              <a:rPr lang="en-US" sz="2200" dirty="0" err="1">
                <a:latin typeface="Arial"/>
                <a:cs typeface="Arial"/>
              </a:rPr>
              <a:t>nădăjduiesc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vin la </a:t>
            </a:r>
            <a:r>
              <a:rPr lang="en-US" sz="2200" dirty="0" err="1">
                <a:latin typeface="Arial"/>
                <a:cs typeface="Arial"/>
              </a:rPr>
              <a:t>voi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vorbesc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gură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către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gură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pentru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ca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bucuria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noastră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fie </a:t>
            </a:r>
            <a:r>
              <a:rPr lang="en-US" sz="2200" dirty="0" err="1">
                <a:latin typeface="Arial"/>
                <a:cs typeface="Arial"/>
              </a:rPr>
              <a:t>deplină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baseline="30000" dirty="0" smtClean="0">
                <a:latin typeface="Arial"/>
                <a:cs typeface="Arial"/>
              </a:rPr>
              <a:t>13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Copiii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surorii</a:t>
            </a:r>
            <a:r>
              <a:rPr lang="en-US" sz="2200" dirty="0">
                <a:latin typeface="Arial"/>
                <a:cs typeface="Arial"/>
              </a:rPr>
              <a:t> tale </a:t>
            </a:r>
            <a:r>
              <a:rPr lang="en-US" sz="2200" dirty="0" err="1">
                <a:latin typeface="Arial"/>
                <a:cs typeface="Arial"/>
              </a:rPr>
              <a:t>alese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îţi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trimit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sănătate</a:t>
            </a:r>
            <a:r>
              <a:rPr lang="en-US" sz="2200" dirty="0">
                <a:latin typeface="Arial"/>
                <a:cs typeface="Arial"/>
              </a:rPr>
              <a:t>. Amin. </a:t>
            </a:r>
          </a:p>
        </p:txBody>
      </p:sp>
    </p:spTree>
    <p:extLst>
      <p:ext uri="{BB962C8B-B14F-4D97-AF65-F5344CB8AC3E}">
        <p14:creationId xmlns:p14="http://schemas.microsoft.com/office/powerpoint/2010/main" val="175805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461" y="430928"/>
            <a:ext cx="8594112" cy="6427072"/>
          </a:xfrm>
        </p:spPr>
        <p:txBody>
          <a:bodyPr>
            <a:normAutofit/>
          </a:bodyPr>
          <a:lstStyle/>
          <a:p>
            <a:r>
              <a:rPr lang="el-GR" dirty="0">
                <a:latin typeface="Arial"/>
                <a:cs typeface="Arial"/>
              </a:rPr>
              <a:t>Ἰησοῦς </a:t>
            </a:r>
            <a:r>
              <a:rPr lang="el-GR" dirty="0" smtClean="0">
                <a:latin typeface="Arial"/>
                <a:cs typeface="Arial"/>
              </a:rPr>
              <a:t>Χριστός</a:t>
            </a:r>
          </a:p>
          <a:p>
            <a:pPr algn="just"/>
            <a:r>
              <a:rPr lang="en-US" dirty="0">
                <a:latin typeface="Arial"/>
                <a:cs typeface="Arial"/>
              </a:rPr>
              <a:t>De </a:t>
            </a:r>
            <a:r>
              <a:rPr lang="en-US" dirty="0" err="1">
                <a:latin typeface="Arial"/>
                <a:cs typeface="Arial"/>
              </a:rPr>
              <a:t>aceea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când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intră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lume</a:t>
            </a:r>
            <a:r>
              <a:rPr lang="en-US" dirty="0">
                <a:latin typeface="Arial"/>
                <a:cs typeface="Arial"/>
              </a:rPr>
              <a:t>, El </a:t>
            </a:r>
            <a:r>
              <a:rPr lang="en-US" dirty="0" err="1">
                <a:latin typeface="Arial"/>
                <a:cs typeface="Arial"/>
              </a:rPr>
              <a:t>zice</a:t>
            </a:r>
            <a:r>
              <a:rPr lang="en-US" dirty="0">
                <a:latin typeface="Arial"/>
                <a:cs typeface="Arial"/>
              </a:rPr>
              <a:t>: „</a:t>
            </a:r>
            <a:r>
              <a:rPr lang="en-US" dirty="0" err="1">
                <a:latin typeface="Arial"/>
                <a:cs typeface="Arial"/>
              </a:rPr>
              <a:t>Tu</a:t>
            </a:r>
            <a:r>
              <a:rPr lang="en-US" dirty="0">
                <a:latin typeface="Arial"/>
                <a:cs typeface="Arial"/>
              </a:rPr>
              <a:t> n-</a:t>
            </a:r>
            <a:r>
              <a:rPr lang="en-US" dirty="0" err="1">
                <a:latin typeface="Arial"/>
                <a:cs typeface="Arial"/>
              </a:rPr>
              <a:t>ai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voit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nici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jertfă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nici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prinos</a:t>
            </a:r>
            <a:r>
              <a:rPr lang="en-US" dirty="0">
                <a:latin typeface="Arial"/>
                <a:cs typeface="Arial"/>
              </a:rPr>
              <a:t>, ci </a:t>
            </a:r>
            <a:r>
              <a:rPr lang="en-US" dirty="0" err="1">
                <a:latin typeface="Arial"/>
                <a:cs typeface="Arial"/>
              </a:rPr>
              <a:t>Mi-ai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pregătit</a:t>
            </a:r>
            <a:r>
              <a:rPr lang="en-US" dirty="0">
                <a:latin typeface="Arial"/>
                <a:cs typeface="Arial"/>
              </a:rPr>
              <a:t> un </a:t>
            </a:r>
            <a:r>
              <a:rPr lang="en-US" b="1" dirty="0" err="1" smtClean="0">
                <a:latin typeface="Arial"/>
                <a:cs typeface="Arial"/>
              </a:rPr>
              <a:t>trup</a:t>
            </a:r>
            <a:r>
              <a:rPr lang="en-US" dirty="0">
                <a:latin typeface="Arial"/>
                <a:cs typeface="Arial"/>
              </a:rPr>
              <a:t>”</a:t>
            </a:r>
            <a:r>
              <a:rPr lang="en-US" dirty="0" smtClean="0">
                <a:latin typeface="Arial"/>
                <a:cs typeface="Arial"/>
              </a:rPr>
              <a:t>. (</a:t>
            </a:r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vrei</a:t>
            </a:r>
            <a:r>
              <a:rPr lang="en-US" dirty="0" smtClean="0">
                <a:latin typeface="Arial"/>
                <a:cs typeface="Arial"/>
              </a:rPr>
              <a:t> 10)</a:t>
            </a:r>
            <a:endParaRPr lang="el-GR" dirty="0" smtClean="0">
              <a:latin typeface="Arial"/>
              <a:cs typeface="Arial"/>
            </a:endParaRPr>
          </a:p>
          <a:p>
            <a:pPr algn="just"/>
            <a:r>
              <a:rPr lang="en-US" dirty="0" err="1" smtClean="0">
                <a:latin typeface="Arial"/>
                <a:cs typeface="Arial"/>
              </a:rPr>
              <a:t>Isus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tăcea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marele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preot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luat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cuvântul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I-a </a:t>
            </a:r>
            <a:r>
              <a:rPr lang="en-US" dirty="0" err="1">
                <a:latin typeface="Arial"/>
                <a:cs typeface="Arial"/>
              </a:rPr>
              <a:t>zis</a:t>
            </a:r>
            <a:r>
              <a:rPr lang="en-US" dirty="0">
                <a:latin typeface="Arial"/>
                <a:cs typeface="Arial"/>
              </a:rPr>
              <a:t>: „</a:t>
            </a:r>
            <a:r>
              <a:rPr lang="en-US" dirty="0" err="1" smtClean="0">
                <a:latin typeface="Arial"/>
                <a:cs typeface="Arial"/>
              </a:rPr>
              <a:t>Te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jur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Dumnezeul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cel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viu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să</a:t>
            </a:r>
            <a:r>
              <a:rPr lang="en-US" dirty="0">
                <a:latin typeface="Arial"/>
                <a:cs typeface="Arial"/>
              </a:rPr>
              <a:t> ne </a:t>
            </a:r>
            <a:r>
              <a:rPr lang="en-US" dirty="0" err="1">
                <a:latin typeface="Arial"/>
                <a:cs typeface="Arial"/>
              </a:rPr>
              <a:t>spui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dacă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eşti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C</a:t>
            </a:r>
            <a:r>
              <a:rPr lang="en-US" b="1" dirty="0" err="1" smtClean="0">
                <a:latin typeface="Arial"/>
                <a:cs typeface="Arial"/>
              </a:rPr>
              <a:t>ristosul</a:t>
            </a:r>
            <a:r>
              <a:rPr lang="en-US" b="1" dirty="0">
                <a:latin typeface="Arial"/>
                <a:cs typeface="Arial"/>
              </a:rPr>
              <a:t>, </a:t>
            </a:r>
            <a:r>
              <a:rPr lang="en-US" b="1" dirty="0" err="1">
                <a:latin typeface="Arial"/>
                <a:cs typeface="Arial"/>
              </a:rPr>
              <a:t>Fiul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lui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Dumnezeu</a:t>
            </a:r>
            <a:r>
              <a:rPr lang="en-US" dirty="0">
                <a:latin typeface="Arial"/>
                <a:cs typeface="Arial"/>
              </a:rPr>
              <a:t>.” </a:t>
            </a:r>
            <a:r>
              <a:rPr lang="en-US" baseline="30000" dirty="0" smtClean="0">
                <a:latin typeface="Arial"/>
                <a:cs typeface="Arial"/>
              </a:rPr>
              <a:t>64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„Da”, </a:t>
            </a:r>
            <a:r>
              <a:rPr lang="en-US" dirty="0" err="1">
                <a:latin typeface="Arial"/>
                <a:cs typeface="Arial"/>
              </a:rPr>
              <a:t>i</a:t>
            </a:r>
            <a:r>
              <a:rPr lang="en-US" dirty="0">
                <a:latin typeface="Arial"/>
                <a:cs typeface="Arial"/>
              </a:rPr>
              <a:t>-a </a:t>
            </a:r>
            <a:r>
              <a:rPr lang="en-US" dirty="0" err="1">
                <a:latin typeface="Arial"/>
                <a:cs typeface="Arial"/>
              </a:rPr>
              <a:t>răspuns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Isus</a:t>
            </a:r>
            <a:r>
              <a:rPr lang="en-US" dirty="0">
                <a:latin typeface="Arial"/>
                <a:cs typeface="Arial"/>
              </a:rPr>
              <a:t>, „</a:t>
            </a:r>
            <a:r>
              <a:rPr lang="en-US" dirty="0" err="1">
                <a:latin typeface="Arial"/>
                <a:cs typeface="Arial"/>
              </a:rPr>
              <a:t>sunt</a:t>
            </a:r>
            <a:r>
              <a:rPr lang="en-US" dirty="0">
                <a:latin typeface="Arial"/>
                <a:cs typeface="Arial"/>
              </a:rPr>
              <a:t>! Ba </a:t>
            </a:r>
            <a:r>
              <a:rPr lang="en-US" dirty="0" err="1">
                <a:latin typeface="Arial"/>
                <a:cs typeface="Arial"/>
              </a:rPr>
              <a:t>mai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mult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vă</a:t>
            </a:r>
            <a:r>
              <a:rPr lang="en-US" dirty="0">
                <a:latin typeface="Arial"/>
                <a:cs typeface="Arial"/>
              </a:rPr>
              <a:t> spun </a:t>
            </a:r>
            <a:r>
              <a:rPr lang="en-US" dirty="0" err="1">
                <a:latin typeface="Arial"/>
                <a:cs typeface="Arial"/>
              </a:rPr>
              <a:t>că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de </a:t>
            </a:r>
            <a:r>
              <a:rPr lang="en-US" dirty="0" err="1">
                <a:latin typeface="Arial"/>
                <a:cs typeface="Arial"/>
              </a:rPr>
              <a:t>acum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încolo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veţi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vedea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Fiul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omului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şezând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la </a:t>
            </a:r>
            <a:r>
              <a:rPr lang="en-US" dirty="0" err="1">
                <a:latin typeface="Arial"/>
                <a:cs typeface="Arial"/>
              </a:rPr>
              <a:t>dreapta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puterii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lui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Dumnezeu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venind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norii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cerului</a:t>
            </a:r>
            <a:r>
              <a:rPr lang="en-US" dirty="0">
                <a:latin typeface="Arial"/>
                <a:cs typeface="Arial"/>
              </a:rPr>
              <a:t>.</a:t>
            </a:r>
            <a:r>
              <a:rPr lang="en-US" dirty="0" smtClean="0">
                <a:latin typeface="Arial"/>
                <a:cs typeface="Arial"/>
              </a:rPr>
              <a:t>” (</a:t>
            </a:r>
            <a:r>
              <a:rPr lang="en-US" dirty="0" err="1" smtClean="0">
                <a:latin typeface="Arial"/>
                <a:cs typeface="Arial"/>
              </a:rPr>
              <a:t>Matei</a:t>
            </a:r>
            <a:r>
              <a:rPr lang="en-US" dirty="0" smtClean="0">
                <a:latin typeface="Arial"/>
                <a:cs typeface="Arial"/>
              </a:rPr>
              <a:t> 26)</a:t>
            </a:r>
          </a:p>
          <a:p>
            <a:pPr algn="just"/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a </a:t>
            </a:r>
            <a:r>
              <a:rPr lang="en-US" dirty="0" err="1">
                <a:latin typeface="Arial"/>
                <a:cs typeface="Arial"/>
              </a:rPr>
              <a:t>venit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Isus</a:t>
            </a:r>
            <a:r>
              <a:rPr lang="en-US" dirty="0">
                <a:latin typeface="Arial"/>
                <a:cs typeface="Arial"/>
              </a:rPr>
              <a:t>, a stat </a:t>
            </a:r>
            <a:r>
              <a:rPr lang="en-US" dirty="0" err="1">
                <a:latin typeface="Arial"/>
                <a:cs typeface="Arial"/>
              </a:rPr>
              <a:t>în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mijlocul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lor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le-a </a:t>
            </a:r>
            <a:r>
              <a:rPr lang="en-US" dirty="0" err="1">
                <a:latin typeface="Arial"/>
                <a:cs typeface="Arial"/>
              </a:rPr>
              <a:t>zis</a:t>
            </a:r>
            <a:r>
              <a:rPr lang="en-US" dirty="0">
                <a:latin typeface="Arial"/>
                <a:cs typeface="Arial"/>
              </a:rPr>
              <a:t>: „Pace </a:t>
            </a:r>
            <a:r>
              <a:rPr lang="en-US" dirty="0" err="1">
                <a:latin typeface="Arial"/>
                <a:cs typeface="Arial"/>
              </a:rPr>
              <a:t>vouă</a:t>
            </a:r>
            <a:r>
              <a:rPr lang="en-US" dirty="0">
                <a:latin typeface="Arial"/>
                <a:cs typeface="Arial"/>
              </a:rPr>
              <a:t>!” </a:t>
            </a:r>
            <a:r>
              <a:rPr lang="en-US" baseline="30000" dirty="0" smtClean="0">
                <a:latin typeface="Arial"/>
                <a:cs typeface="Arial"/>
              </a:rPr>
              <a:t>20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după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ce</a:t>
            </a:r>
            <a:r>
              <a:rPr lang="en-US" dirty="0">
                <a:latin typeface="Arial"/>
                <a:cs typeface="Arial"/>
              </a:rPr>
              <a:t> a </a:t>
            </a:r>
            <a:r>
              <a:rPr lang="en-US" dirty="0" err="1">
                <a:latin typeface="Arial"/>
                <a:cs typeface="Arial"/>
              </a:rPr>
              <a:t>zis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aceste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vorbe</a:t>
            </a:r>
            <a:r>
              <a:rPr lang="en-US" dirty="0">
                <a:latin typeface="Arial"/>
                <a:cs typeface="Arial"/>
              </a:rPr>
              <a:t>, le-a </a:t>
            </a:r>
            <a:r>
              <a:rPr lang="en-US" dirty="0" err="1">
                <a:latin typeface="Arial"/>
                <a:cs typeface="Arial"/>
              </a:rPr>
              <a:t>arătat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mâinile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şi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coasta</a:t>
            </a:r>
            <a:r>
              <a:rPr lang="en-US" dirty="0">
                <a:latin typeface="Arial"/>
                <a:cs typeface="Arial"/>
              </a:rPr>
              <a:t> Sa. </a:t>
            </a:r>
            <a:r>
              <a:rPr lang="en-US" dirty="0" err="1" smtClean="0">
                <a:latin typeface="Arial"/>
                <a:cs typeface="Arial"/>
              </a:rPr>
              <a:t>Ucenicii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s-au </a:t>
            </a:r>
            <a:r>
              <a:rPr lang="en-US" dirty="0" err="1">
                <a:latin typeface="Arial"/>
                <a:cs typeface="Arial"/>
              </a:rPr>
              <a:t>bucurat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când</a:t>
            </a:r>
            <a:r>
              <a:rPr lang="en-US" dirty="0">
                <a:latin typeface="Arial"/>
                <a:cs typeface="Arial"/>
              </a:rPr>
              <a:t> au </a:t>
            </a:r>
            <a:r>
              <a:rPr lang="en-US" dirty="0" err="1">
                <a:latin typeface="Arial"/>
                <a:cs typeface="Arial"/>
              </a:rPr>
              <a:t>văzut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Domnul</a:t>
            </a:r>
            <a:r>
              <a:rPr lang="en-US" dirty="0" smtClean="0">
                <a:latin typeface="Arial"/>
                <a:cs typeface="Arial"/>
              </a:rPr>
              <a:t>… </a:t>
            </a:r>
            <a:r>
              <a:rPr lang="en-US" dirty="0" err="1" smtClean="0">
                <a:latin typeface="Arial"/>
                <a:cs typeface="Arial"/>
              </a:rPr>
              <a:t>lucrurile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acestea</a:t>
            </a:r>
            <a:r>
              <a:rPr lang="en-US" dirty="0">
                <a:latin typeface="Arial"/>
                <a:cs typeface="Arial"/>
              </a:rPr>
              <a:t> au </a:t>
            </a:r>
            <a:r>
              <a:rPr lang="en-US" dirty="0" err="1">
                <a:latin typeface="Arial"/>
                <a:cs typeface="Arial"/>
              </a:rPr>
              <a:t>fost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scrise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pentru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voi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să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credeţi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că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Isus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este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C</a:t>
            </a:r>
            <a:r>
              <a:rPr lang="en-US" b="1" dirty="0" err="1" smtClean="0">
                <a:latin typeface="Arial"/>
                <a:cs typeface="Arial"/>
              </a:rPr>
              <a:t>ristosul</a:t>
            </a:r>
            <a:r>
              <a:rPr lang="en-US" b="1" dirty="0">
                <a:latin typeface="Arial"/>
                <a:cs typeface="Arial"/>
              </a:rPr>
              <a:t>, </a:t>
            </a:r>
            <a:r>
              <a:rPr lang="en-US" b="1" dirty="0" err="1">
                <a:latin typeface="Arial"/>
                <a:cs typeface="Arial"/>
              </a:rPr>
              <a:t>Fiul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lui</a:t>
            </a:r>
            <a:r>
              <a:rPr lang="en-US" b="1" dirty="0">
                <a:latin typeface="Arial"/>
                <a:cs typeface="Arial"/>
              </a:rPr>
              <a:t> </a:t>
            </a:r>
            <a:r>
              <a:rPr lang="en-US" b="1" dirty="0" err="1">
                <a:latin typeface="Arial"/>
                <a:cs typeface="Arial"/>
              </a:rPr>
              <a:t>Dumnezeu</a:t>
            </a:r>
            <a:r>
              <a:rPr lang="en-US" dirty="0">
                <a:latin typeface="Arial"/>
                <a:cs typeface="Arial"/>
              </a:rPr>
              <a:t>; </a:t>
            </a:r>
            <a:r>
              <a:rPr lang="en-US" dirty="0" err="1" smtClean="0">
                <a:latin typeface="Arial"/>
                <a:cs typeface="Arial"/>
              </a:rPr>
              <a:t>şi</a:t>
            </a:r>
            <a:r>
              <a:rPr lang="en-US" dirty="0" smtClean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crezând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 err="1">
                <a:latin typeface="Arial"/>
                <a:cs typeface="Arial"/>
              </a:rPr>
              <a:t>să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aveţi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viaţa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în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Numele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Lui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 smtClean="0">
                <a:latin typeface="Arial"/>
                <a:cs typeface="Arial"/>
              </a:rPr>
              <a:t>(</a:t>
            </a:r>
            <a:r>
              <a:rPr lang="en-US" dirty="0" err="1" smtClean="0">
                <a:latin typeface="Arial"/>
                <a:cs typeface="Arial"/>
              </a:rPr>
              <a:t>Ioan</a:t>
            </a:r>
            <a:r>
              <a:rPr lang="en-US" dirty="0" smtClean="0">
                <a:latin typeface="Arial"/>
                <a:cs typeface="Arial"/>
              </a:rPr>
              <a:t> 20)</a:t>
            </a:r>
          </a:p>
        </p:txBody>
      </p:sp>
    </p:spTree>
    <p:extLst>
      <p:ext uri="{BB962C8B-B14F-4D97-AF65-F5344CB8AC3E}">
        <p14:creationId xmlns:p14="http://schemas.microsoft.com/office/powerpoint/2010/main" val="229087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3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3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6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9482" y="842514"/>
            <a:ext cx="8625347" cy="601548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200" dirty="0" smtClean="0">
                <a:latin typeface="Arial"/>
                <a:cs typeface="Arial"/>
              </a:rPr>
              <a:t>	</a:t>
            </a:r>
            <a:r>
              <a:rPr lang="en-US" sz="2200" dirty="0" err="1" smtClean="0">
                <a:latin typeface="Arial"/>
                <a:cs typeface="Arial"/>
              </a:rPr>
              <a:t>Şi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acum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te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rog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Doamnă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smtClean="0">
                <a:latin typeface="Arial"/>
                <a:cs typeface="Arial"/>
              </a:rPr>
              <a:t>nu </a:t>
            </a:r>
            <a:r>
              <a:rPr lang="en-US" sz="2200" dirty="0" err="1">
                <a:latin typeface="Arial"/>
                <a:cs typeface="Arial"/>
              </a:rPr>
              <a:t>ca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cum </a:t>
            </a:r>
            <a:r>
              <a:rPr lang="en-US" sz="2200" dirty="0" err="1">
                <a:latin typeface="Arial"/>
                <a:cs typeface="Arial"/>
              </a:rPr>
              <a:t>ţi-aş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scrie</a:t>
            </a:r>
            <a:r>
              <a:rPr lang="en-US" sz="2200" dirty="0">
                <a:latin typeface="Arial"/>
                <a:cs typeface="Arial"/>
              </a:rPr>
              <a:t> o </a:t>
            </a:r>
            <a:r>
              <a:rPr lang="en-US" sz="2200" dirty="0" err="1">
                <a:latin typeface="Arial"/>
                <a:cs typeface="Arial"/>
              </a:rPr>
              <a:t>poruncă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nouă</a:t>
            </a:r>
            <a:r>
              <a:rPr lang="en-US" sz="2200" dirty="0">
                <a:latin typeface="Arial"/>
                <a:cs typeface="Arial"/>
              </a:rPr>
              <a:t>, ci </a:t>
            </a:r>
            <a:r>
              <a:rPr lang="en-US" sz="2200" dirty="0" err="1">
                <a:latin typeface="Arial"/>
                <a:cs typeface="Arial"/>
              </a:rPr>
              <a:t>cea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pe</a:t>
            </a:r>
            <a:r>
              <a:rPr lang="en-US" sz="2200" dirty="0">
                <a:latin typeface="Arial"/>
                <a:cs typeface="Arial"/>
              </a:rPr>
              <a:t> care am </a:t>
            </a:r>
            <a:r>
              <a:rPr lang="en-US" sz="2200" dirty="0" err="1">
                <a:latin typeface="Arial"/>
                <a:cs typeface="Arial"/>
              </a:rPr>
              <a:t>avut</a:t>
            </a:r>
            <a:r>
              <a:rPr lang="en-US" sz="2200" dirty="0">
                <a:latin typeface="Arial"/>
                <a:cs typeface="Arial"/>
              </a:rPr>
              <a:t>-o de la </a:t>
            </a:r>
            <a:r>
              <a:rPr lang="en-US" sz="2200" dirty="0" err="1">
                <a:latin typeface="Arial"/>
                <a:cs typeface="Arial"/>
              </a:rPr>
              <a:t>început</a:t>
            </a:r>
            <a:r>
              <a:rPr lang="en-US" sz="2200" dirty="0">
                <a:latin typeface="Arial"/>
                <a:cs typeface="Arial"/>
              </a:rPr>
              <a:t>: </a:t>
            </a:r>
            <a:r>
              <a:rPr lang="en-US" sz="2200" b="1" dirty="0" err="1" smtClean="0">
                <a:latin typeface="Arial"/>
                <a:cs typeface="Arial"/>
              </a:rPr>
              <a:t>să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n-US" sz="2200" b="1" dirty="0">
                <a:latin typeface="Arial"/>
                <a:cs typeface="Arial"/>
              </a:rPr>
              <a:t>ne </a:t>
            </a:r>
            <a:r>
              <a:rPr lang="en-US" sz="2200" b="1" dirty="0" err="1">
                <a:latin typeface="Arial"/>
                <a:cs typeface="Arial"/>
              </a:rPr>
              <a:t>iubim</a:t>
            </a:r>
            <a:r>
              <a:rPr lang="en-US" sz="2200" b="1" dirty="0">
                <a:latin typeface="Arial"/>
                <a:cs typeface="Arial"/>
              </a:rPr>
              <a:t> </a:t>
            </a:r>
            <a:r>
              <a:rPr lang="en-US" sz="2200" b="1" dirty="0" err="1">
                <a:latin typeface="Arial"/>
                <a:cs typeface="Arial"/>
              </a:rPr>
              <a:t>unii</a:t>
            </a:r>
            <a:r>
              <a:rPr lang="en-US" sz="2200" b="1" dirty="0">
                <a:latin typeface="Arial"/>
                <a:cs typeface="Arial"/>
              </a:rPr>
              <a:t> </a:t>
            </a:r>
            <a:r>
              <a:rPr lang="en-US" sz="2200" b="1" dirty="0" err="1">
                <a:latin typeface="Arial"/>
                <a:cs typeface="Arial"/>
              </a:rPr>
              <a:t>pe</a:t>
            </a:r>
            <a:r>
              <a:rPr lang="en-US" sz="2200" b="1" dirty="0">
                <a:latin typeface="Arial"/>
                <a:cs typeface="Arial"/>
              </a:rPr>
              <a:t> </a:t>
            </a:r>
            <a:r>
              <a:rPr lang="en-US" sz="2200" b="1" dirty="0" err="1">
                <a:latin typeface="Arial"/>
                <a:cs typeface="Arial"/>
              </a:rPr>
              <a:t>alţii</a:t>
            </a:r>
            <a:r>
              <a:rPr lang="en-US" sz="2200" dirty="0" smtClean="0">
                <a:latin typeface="Arial"/>
                <a:cs typeface="Arial"/>
              </a:rPr>
              <a:t>! </a:t>
            </a:r>
            <a:r>
              <a:rPr lang="en-US" sz="2200" baseline="30000" dirty="0">
                <a:latin typeface="Arial"/>
                <a:cs typeface="Arial"/>
              </a:rPr>
              <a:t>6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dragostea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stă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vieţuirea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după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poruncile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Lui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dirty="0" err="1">
                <a:latin typeface="Arial"/>
                <a:cs typeface="Arial"/>
              </a:rPr>
              <a:t>Aceasta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este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porunca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care </a:t>
            </a:r>
            <a:r>
              <a:rPr lang="en-US" sz="2200" dirty="0" err="1">
                <a:latin typeface="Arial"/>
                <a:cs typeface="Arial"/>
              </a:rPr>
              <a:t>trebuie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umblaţi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după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smtClean="0">
                <a:latin typeface="Arial"/>
                <a:cs typeface="Arial"/>
              </a:rPr>
              <a:t>cum </a:t>
            </a:r>
            <a:r>
              <a:rPr lang="en-US" sz="2200" dirty="0" err="1">
                <a:latin typeface="Arial"/>
                <a:cs typeface="Arial"/>
              </a:rPr>
              <a:t>aţi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auzit</a:t>
            </a:r>
            <a:r>
              <a:rPr lang="en-US" sz="2200" dirty="0">
                <a:latin typeface="Arial"/>
                <a:cs typeface="Arial"/>
              </a:rPr>
              <a:t> de la </a:t>
            </a:r>
            <a:r>
              <a:rPr lang="en-US" sz="2200" dirty="0" err="1">
                <a:latin typeface="Arial"/>
                <a:cs typeface="Arial"/>
              </a:rPr>
              <a:t>început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baseline="30000" dirty="0" smtClean="0">
                <a:latin typeface="Arial"/>
                <a:cs typeface="Arial"/>
              </a:rPr>
              <a:t>7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Căci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lume</a:t>
            </a:r>
            <a:r>
              <a:rPr lang="en-US" sz="2200" dirty="0">
                <a:latin typeface="Arial"/>
                <a:cs typeface="Arial"/>
              </a:rPr>
              <a:t> s-au </a:t>
            </a:r>
            <a:r>
              <a:rPr lang="en-US" sz="2200" dirty="0" err="1">
                <a:latin typeface="Arial"/>
                <a:cs typeface="Arial"/>
              </a:rPr>
              <a:t>răspândit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mulţi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amăgitori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smtClean="0">
                <a:latin typeface="Arial"/>
                <a:cs typeface="Arial"/>
              </a:rPr>
              <a:t>care </a:t>
            </a:r>
            <a:r>
              <a:rPr lang="en-US" sz="2200" dirty="0">
                <a:latin typeface="Arial"/>
                <a:cs typeface="Arial"/>
              </a:rPr>
              <a:t>nu </a:t>
            </a:r>
            <a:r>
              <a:rPr lang="en-US" sz="2200" dirty="0" err="1" smtClean="0">
                <a:latin typeface="Arial"/>
                <a:cs typeface="Arial"/>
              </a:rPr>
              <a:t>mărturisesc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că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b="1" dirty="0" err="1" smtClean="0">
                <a:solidFill>
                  <a:schemeClr val="accent6"/>
                </a:solidFill>
                <a:latin typeface="Arial"/>
                <a:cs typeface="Arial"/>
              </a:rPr>
              <a:t>Isus</a:t>
            </a:r>
            <a:r>
              <a:rPr lang="en-US" sz="2200" b="1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r>
              <a:rPr lang="en-US" sz="2200" b="1" dirty="0" err="1" smtClean="0">
                <a:solidFill>
                  <a:schemeClr val="accent6"/>
                </a:solidFill>
                <a:latin typeface="Arial"/>
                <a:cs typeface="Arial"/>
              </a:rPr>
              <a:t>Hristos</a:t>
            </a:r>
            <a:r>
              <a:rPr lang="en-US" sz="2200" b="1" dirty="0" smtClean="0">
                <a:solidFill>
                  <a:schemeClr val="accent6"/>
                </a:solidFill>
                <a:latin typeface="Arial"/>
                <a:cs typeface="Arial"/>
              </a:rPr>
              <a:t> vine </a:t>
            </a:r>
            <a:r>
              <a:rPr lang="en-US" sz="2200" b="1" dirty="0" err="1" smtClean="0">
                <a:solidFill>
                  <a:schemeClr val="accent6"/>
                </a:solidFill>
                <a:latin typeface="Arial"/>
                <a:cs typeface="Arial"/>
              </a:rPr>
              <a:t>în</a:t>
            </a:r>
            <a:r>
              <a:rPr lang="en-US" sz="2200" b="1" dirty="0" smtClean="0">
                <a:solidFill>
                  <a:schemeClr val="accent6"/>
                </a:solidFill>
                <a:latin typeface="Arial"/>
                <a:cs typeface="Arial"/>
              </a:rPr>
              <a:t> </a:t>
            </a:r>
            <a:r>
              <a:rPr lang="en-US" sz="2200" b="1" dirty="0" err="1" smtClean="0">
                <a:solidFill>
                  <a:schemeClr val="accent6"/>
                </a:solidFill>
                <a:latin typeface="Arial"/>
                <a:cs typeface="Arial"/>
              </a:rPr>
              <a:t>trup</a:t>
            </a:r>
            <a:r>
              <a:rPr lang="en-US" sz="2200" dirty="0" smtClean="0">
                <a:latin typeface="Arial"/>
                <a:cs typeface="Arial"/>
              </a:rPr>
              <a:t>. </a:t>
            </a:r>
            <a:r>
              <a:rPr lang="en-US" sz="2200" dirty="0" err="1" smtClean="0">
                <a:latin typeface="Arial"/>
                <a:cs typeface="Arial"/>
              </a:rPr>
              <a:t>Iată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amăgitorul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iată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antihristul</a:t>
            </a:r>
            <a:r>
              <a:rPr lang="en-US" sz="2200" dirty="0">
                <a:latin typeface="Arial"/>
                <a:cs typeface="Arial"/>
              </a:rPr>
              <a:t>! </a:t>
            </a:r>
            <a:r>
              <a:rPr lang="en-US" sz="2200" baseline="30000" dirty="0" smtClean="0">
                <a:latin typeface="Arial"/>
                <a:cs typeface="Arial"/>
              </a:rPr>
              <a:t>8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Păziţi-</a:t>
            </a:r>
            <a:r>
              <a:rPr lang="en-US" sz="2200" dirty="0" err="1" smtClean="0">
                <a:latin typeface="Arial"/>
                <a:cs typeface="Arial"/>
              </a:rPr>
              <a:t>vă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cs typeface="Arial"/>
              </a:rPr>
              <a:t>bine </a:t>
            </a:r>
            <a:r>
              <a:rPr lang="en-US" sz="2200" dirty="0" err="1" smtClean="0">
                <a:latin typeface="Arial"/>
                <a:cs typeface="Arial"/>
              </a:rPr>
              <a:t>să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cs typeface="Arial"/>
              </a:rPr>
              <a:t>nu </a:t>
            </a:r>
            <a:r>
              <a:rPr lang="en-US" sz="2200" dirty="0" err="1">
                <a:latin typeface="Arial"/>
                <a:cs typeface="Arial"/>
              </a:rPr>
              <a:t>pierdeţi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rodul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muncii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voastre</a:t>
            </a:r>
            <a:r>
              <a:rPr lang="en-US" sz="2200" dirty="0">
                <a:latin typeface="Arial"/>
                <a:cs typeface="Arial"/>
              </a:rPr>
              <a:t>, ci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primiţi</a:t>
            </a:r>
            <a:r>
              <a:rPr lang="en-US" sz="2200" dirty="0">
                <a:latin typeface="Arial"/>
                <a:cs typeface="Arial"/>
              </a:rPr>
              <a:t> o </a:t>
            </a:r>
            <a:r>
              <a:rPr lang="en-US" sz="2200" dirty="0" err="1">
                <a:latin typeface="Arial"/>
                <a:cs typeface="Arial"/>
              </a:rPr>
              <a:t>răsplată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deplină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baseline="30000" dirty="0" smtClean="0">
                <a:latin typeface="Arial"/>
                <a:cs typeface="Arial"/>
              </a:rPr>
              <a:t>9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Oricine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>
                <a:latin typeface="Arial"/>
                <a:cs typeface="Arial"/>
              </a:rPr>
              <a:t>o </a:t>
            </a:r>
            <a:r>
              <a:rPr lang="en-US" sz="2200" dirty="0" err="1">
                <a:latin typeface="Arial"/>
                <a:cs typeface="Arial"/>
              </a:rPr>
              <a:t>ia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înainte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nu </a:t>
            </a:r>
            <a:r>
              <a:rPr lang="en-US" sz="2200" dirty="0" err="1">
                <a:latin typeface="Arial"/>
                <a:cs typeface="Arial"/>
              </a:rPr>
              <a:t>rămâne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învăţătura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Hristos</a:t>
            </a:r>
            <a:r>
              <a:rPr lang="en-US" sz="2200" dirty="0">
                <a:latin typeface="Arial"/>
                <a:cs typeface="Arial"/>
              </a:rPr>
              <a:t> n-are </a:t>
            </a:r>
            <a:r>
              <a:rPr lang="en-US" sz="2200" dirty="0" err="1">
                <a:latin typeface="Arial"/>
                <a:cs typeface="Arial"/>
              </a:rPr>
              <a:t>pe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Dumnezeu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Cine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rămâne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în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învăţătura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aceasta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are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pe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Tatăl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şi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pe</a:t>
            </a:r>
            <a:r>
              <a:rPr lang="en-US" sz="2200" u="sng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en-US" sz="2200" u="sng" dirty="0" err="1">
                <a:solidFill>
                  <a:srgbClr val="C00000"/>
                </a:solidFill>
                <a:latin typeface="Arial"/>
                <a:cs typeface="Arial"/>
              </a:rPr>
              <a:t>Fiul</a:t>
            </a:r>
            <a:r>
              <a:rPr lang="en-US" sz="2200" u="sng" dirty="0" smtClean="0">
                <a:solidFill>
                  <a:srgbClr val="C00000"/>
                </a:solidFill>
                <a:latin typeface="Arial"/>
                <a:cs typeface="Arial"/>
              </a:rPr>
              <a:t>. </a:t>
            </a:r>
            <a:r>
              <a:rPr lang="en-US" sz="2200" baseline="30000" dirty="0">
                <a:latin typeface="Arial"/>
                <a:cs typeface="Arial"/>
              </a:rPr>
              <a:t>10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Dacă</a:t>
            </a:r>
            <a:r>
              <a:rPr lang="en-US" sz="2200" dirty="0">
                <a:latin typeface="Arial"/>
                <a:cs typeface="Arial"/>
              </a:rPr>
              <a:t> vine </a:t>
            </a:r>
            <a:r>
              <a:rPr lang="en-US" sz="2200" dirty="0" err="1">
                <a:latin typeface="Arial"/>
                <a:cs typeface="Arial"/>
              </a:rPr>
              <a:t>cineva</a:t>
            </a:r>
            <a:r>
              <a:rPr lang="en-US" sz="2200" dirty="0">
                <a:latin typeface="Arial"/>
                <a:cs typeface="Arial"/>
              </a:rPr>
              <a:t> la </a:t>
            </a:r>
            <a:r>
              <a:rPr lang="en-US" sz="2200" dirty="0" err="1">
                <a:latin typeface="Arial"/>
                <a:cs typeface="Arial"/>
              </a:rPr>
              <a:t>voi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nu </a:t>
            </a:r>
            <a:r>
              <a:rPr lang="en-US" sz="2200" dirty="0" err="1">
                <a:latin typeface="Arial"/>
                <a:cs typeface="Arial"/>
              </a:rPr>
              <a:t>vă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aduce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învăţătura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aceasta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nu-l </a:t>
            </a:r>
            <a:r>
              <a:rPr lang="en-US" sz="2200" dirty="0" err="1">
                <a:latin typeface="Arial"/>
                <a:cs typeface="Arial"/>
              </a:rPr>
              <a:t>primiţi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în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casă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nu-</a:t>
            </a:r>
            <a:r>
              <a:rPr lang="en-US" sz="2200" dirty="0" err="1" smtClean="0">
                <a:latin typeface="Arial"/>
                <a:cs typeface="Arial"/>
              </a:rPr>
              <a:t>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ziceţi</a:t>
            </a:r>
            <a:r>
              <a:rPr lang="en-US" sz="2200" dirty="0">
                <a:latin typeface="Arial"/>
                <a:cs typeface="Arial"/>
              </a:rPr>
              <a:t>: „Bun </a:t>
            </a:r>
            <a:r>
              <a:rPr lang="en-US" sz="2200" dirty="0" err="1">
                <a:latin typeface="Arial"/>
                <a:cs typeface="Arial"/>
              </a:rPr>
              <a:t>venit</a:t>
            </a:r>
            <a:r>
              <a:rPr lang="en-US" sz="2200" dirty="0">
                <a:latin typeface="Arial"/>
                <a:cs typeface="Arial"/>
              </a:rPr>
              <a:t>!” </a:t>
            </a:r>
            <a:r>
              <a:rPr lang="en-US" sz="2200" baseline="30000" dirty="0" smtClean="0">
                <a:latin typeface="Arial"/>
                <a:cs typeface="Arial"/>
              </a:rPr>
              <a:t>11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Căci</a:t>
            </a:r>
            <a:r>
              <a:rPr lang="en-US" sz="2200" dirty="0">
                <a:latin typeface="Arial"/>
                <a:cs typeface="Arial"/>
              </a:rPr>
              <a:t> cine-</a:t>
            </a:r>
            <a:r>
              <a:rPr lang="en-US" sz="2200" dirty="0" err="1">
                <a:latin typeface="Arial"/>
                <a:cs typeface="Arial"/>
              </a:rPr>
              <a:t>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zice</a:t>
            </a:r>
            <a:r>
              <a:rPr lang="en-US" sz="2200" dirty="0">
                <a:latin typeface="Arial"/>
                <a:cs typeface="Arial"/>
              </a:rPr>
              <a:t>: „Bun </a:t>
            </a:r>
            <a:r>
              <a:rPr lang="en-US" sz="2200" dirty="0" err="1">
                <a:latin typeface="Arial"/>
                <a:cs typeface="Arial"/>
              </a:rPr>
              <a:t>venit</a:t>
            </a:r>
            <a:r>
              <a:rPr lang="en-US" sz="2200" dirty="0">
                <a:latin typeface="Arial"/>
                <a:cs typeface="Arial"/>
              </a:rPr>
              <a:t>!” se face </a:t>
            </a:r>
            <a:r>
              <a:rPr lang="en-US" sz="2200" dirty="0" err="1">
                <a:latin typeface="Arial"/>
                <a:cs typeface="Arial"/>
              </a:rPr>
              <a:t>părtaş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faptelor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rele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baseline="30000" dirty="0">
                <a:latin typeface="Arial"/>
                <a:cs typeface="Arial"/>
              </a:rPr>
              <a:t>12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Aş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vrea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vă</a:t>
            </a:r>
            <a:r>
              <a:rPr lang="en-US" sz="2200" dirty="0">
                <a:latin typeface="Arial"/>
                <a:cs typeface="Arial"/>
              </a:rPr>
              <a:t> spun </a:t>
            </a:r>
            <a:r>
              <a:rPr lang="en-US" sz="2200" dirty="0" err="1" smtClean="0">
                <a:latin typeface="Arial"/>
                <a:cs typeface="Arial"/>
              </a:rPr>
              <a:t>multe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lucruri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dar</a:t>
            </a:r>
            <a:r>
              <a:rPr lang="en-US" sz="2200" dirty="0">
                <a:latin typeface="Arial"/>
                <a:cs typeface="Arial"/>
              </a:rPr>
              <a:t> nu </a:t>
            </a:r>
            <a:r>
              <a:rPr lang="en-US" sz="2200" dirty="0" err="1">
                <a:latin typeface="Arial"/>
                <a:cs typeface="Arial"/>
              </a:rPr>
              <a:t>voiesc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vi le </a:t>
            </a:r>
            <a:r>
              <a:rPr lang="en-US" sz="2200" dirty="0" err="1">
                <a:latin typeface="Arial"/>
                <a:cs typeface="Arial"/>
              </a:rPr>
              <a:t>scriu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pe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hârtie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cu </a:t>
            </a:r>
            <a:r>
              <a:rPr lang="en-US" sz="2200" dirty="0" err="1">
                <a:latin typeface="Arial"/>
                <a:cs typeface="Arial"/>
              </a:rPr>
              <a:t>cerneală</a:t>
            </a:r>
            <a:r>
              <a:rPr lang="en-US" sz="2200" dirty="0">
                <a:latin typeface="Arial"/>
                <a:cs typeface="Arial"/>
              </a:rPr>
              <a:t>, ci </a:t>
            </a:r>
            <a:r>
              <a:rPr lang="en-US" sz="2200" dirty="0" err="1">
                <a:latin typeface="Arial"/>
                <a:cs typeface="Arial"/>
              </a:rPr>
              <a:t>nădăjduiesc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vin la </a:t>
            </a:r>
            <a:r>
              <a:rPr lang="en-US" sz="2200" dirty="0" err="1">
                <a:latin typeface="Arial"/>
                <a:cs typeface="Arial"/>
              </a:rPr>
              <a:t>voi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şi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vorbesc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gură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către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gură</a:t>
            </a:r>
            <a:r>
              <a:rPr lang="en-US" sz="2200" dirty="0">
                <a:latin typeface="Arial"/>
                <a:cs typeface="Arial"/>
              </a:rPr>
              <a:t>, </a:t>
            </a:r>
            <a:r>
              <a:rPr lang="en-US" sz="2200" dirty="0" err="1">
                <a:latin typeface="Arial"/>
                <a:cs typeface="Arial"/>
              </a:rPr>
              <a:t>pentru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ca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bucuria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noastră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</a:t>
            </a:r>
            <a:r>
              <a:rPr lang="en-US" sz="2200" dirty="0">
                <a:latin typeface="Arial"/>
                <a:cs typeface="Arial"/>
              </a:rPr>
              <a:t> fie </a:t>
            </a:r>
            <a:r>
              <a:rPr lang="en-US" sz="2200" dirty="0" err="1">
                <a:latin typeface="Arial"/>
                <a:cs typeface="Arial"/>
              </a:rPr>
              <a:t>deplină</a:t>
            </a:r>
            <a:r>
              <a:rPr lang="en-US" sz="2200" dirty="0">
                <a:latin typeface="Arial"/>
                <a:cs typeface="Arial"/>
              </a:rPr>
              <a:t>. </a:t>
            </a:r>
            <a:r>
              <a:rPr lang="en-US" sz="2200" baseline="30000" dirty="0" smtClean="0">
                <a:latin typeface="Arial"/>
                <a:cs typeface="Arial"/>
              </a:rPr>
              <a:t>13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Copiii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surorii</a:t>
            </a:r>
            <a:r>
              <a:rPr lang="en-US" sz="2200" dirty="0">
                <a:latin typeface="Arial"/>
                <a:cs typeface="Arial"/>
              </a:rPr>
              <a:t> tale </a:t>
            </a:r>
            <a:r>
              <a:rPr lang="en-US" sz="2200" dirty="0" err="1">
                <a:latin typeface="Arial"/>
                <a:cs typeface="Arial"/>
              </a:rPr>
              <a:t>alese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 smtClean="0">
                <a:latin typeface="Arial"/>
                <a:cs typeface="Arial"/>
              </a:rPr>
              <a:t>îţi</a:t>
            </a:r>
            <a:r>
              <a:rPr lang="en-US" sz="2200" dirty="0" smtClean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trimit</a:t>
            </a:r>
            <a:r>
              <a:rPr lang="en-US" sz="2200" dirty="0">
                <a:latin typeface="Arial"/>
                <a:cs typeface="Arial"/>
              </a:rPr>
              <a:t> </a:t>
            </a:r>
            <a:r>
              <a:rPr lang="en-US" sz="2200" dirty="0" err="1">
                <a:latin typeface="Arial"/>
                <a:cs typeface="Arial"/>
              </a:rPr>
              <a:t>sănătate</a:t>
            </a:r>
            <a:r>
              <a:rPr lang="en-US" sz="2200" dirty="0">
                <a:latin typeface="Arial"/>
                <a:cs typeface="Arial"/>
              </a:rPr>
              <a:t>. Amin. </a:t>
            </a:r>
          </a:p>
        </p:txBody>
      </p:sp>
    </p:spTree>
    <p:extLst>
      <p:ext uri="{BB962C8B-B14F-4D97-AF65-F5344CB8AC3E}">
        <p14:creationId xmlns:p14="http://schemas.microsoft.com/office/powerpoint/2010/main" val="18577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674233"/>
            <a:ext cx="3804471" cy="2200002"/>
          </a:xfrm>
        </p:spPr>
        <p:txBody>
          <a:bodyPr/>
          <a:lstStyle/>
          <a:p>
            <a:r>
              <a:rPr lang="en-US" sz="2400" dirty="0" smtClean="0">
                <a:latin typeface="Arial"/>
                <a:cs typeface="Arial"/>
              </a:rPr>
              <a:t>„</a:t>
            </a:r>
            <a:r>
              <a:rPr lang="en-US" sz="2400" dirty="0" err="1">
                <a:latin typeface="Arial"/>
                <a:cs typeface="Arial"/>
              </a:rPr>
              <a:t>nădăjduiesc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să</a:t>
            </a:r>
            <a:r>
              <a:rPr lang="en-US" sz="2400" dirty="0">
                <a:latin typeface="Arial"/>
                <a:cs typeface="Arial"/>
              </a:rPr>
              <a:t> vin la </a:t>
            </a:r>
            <a:r>
              <a:rPr lang="en-US" sz="2400" dirty="0" err="1">
                <a:latin typeface="Arial"/>
                <a:cs typeface="Arial"/>
              </a:rPr>
              <a:t>voi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şi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să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vă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vorbesc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gură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către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gură</a:t>
            </a:r>
            <a:r>
              <a:rPr lang="en-US" sz="2400" dirty="0">
                <a:latin typeface="Arial"/>
                <a:cs typeface="Arial"/>
              </a:rPr>
              <a:t>, </a:t>
            </a:r>
            <a:r>
              <a:rPr lang="en-US" sz="2400" dirty="0" err="1">
                <a:latin typeface="Arial"/>
                <a:cs typeface="Arial"/>
              </a:rPr>
              <a:t>pentru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ca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bucuria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noastră</a:t>
            </a:r>
            <a:r>
              <a:rPr lang="en-US" sz="2400" dirty="0">
                <a:latin typeface="Arial"/>
                <a:cs typeface="Arial"/>
              </a:rPr>
              <a:t> </a:t>
            </a:r>
            <a:r>
              <a:rPr lang="en-US" sz="2400" dirty="0" err="1">
                <a:latin typeface="Arial"/>
                <a:cs typeface="Arial"/>
              </a:rPr>
              <a:t>să</a:t>
            </a:r>
            <a:r>
              <a:rPr lang="en-US" sz="2400" dirty="0">
                <a:latin typeface="Arial"/>
                <a:cs typeface="Arial"/>
              </a:rPr>
              <a:t> fie </a:t>
            </a:r>
            <a:r>
              <a:rPr lang="en-US" sz="2400" dirty="0" err="1">
                <a:latin typeface="Arial"/>
                <a:cs typeface="Arial"/>
              </a:rPr>
              <a:t>deplină</a:t>
            </a:r>
            <a:r>
              <a:rPr lang="en-US" sz="2400" dirty="0">
                <a:latin typeface="Arial"/>
                <a:cs typeface="Arial"/>
              </a:rPr>
              <a:t>.</a:t>
            </a:r>
          </a:p>
        </p:txBody>
      </p:sp>
      <p:pic>
        <p:nvPicPr>
          <p:cNvPr id="4" name="Content Placeholder 3" descr="tumblr_mjxk58hIPg1qbhp9xo1_1280.jpg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49" t="2321" r="-2071"/>
          <a:stretch/>
        </p:blipFill>
        <p:spPr>
          <a:xfrm>
            <a:off x="4943315" y="1708218"/>
            <a:ext cx="4376422" cy="5149782"/>
          </a:xfrm>
        </p:spPr>
      </p:pic>
    </p:spTree>
    <p:extLst>
      <p:ext uri="{BB962C8B-B14F-4D97-AF65-F5344CB8AC3E}">
        <p14:creationId xmlns:p14="http://schemas.microsoft.com/office/powerpoint/2010/main" val="904896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61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990600"/>
            <a:ext cx="543661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REVELA</a:t>
            </a:r>
            <a:r>
              <a:rPr lang="ro-RO" sz="2400" b="1" dirty="0">
                <a:solidFill>
                  <a:prstClr val="black"/>
                </a:solidFill>
              </a:rPr>
              <a:t>Ț</a:t>
            </a:r>
            <a:r>
              <a:rPr lang="en-US" sz="2400" b="1" dirty="0">
                <a:solidFill>
                  <a:prstClr val="black"/>
                </a:solidFill>
              </a:rPr>
              <a:t>IA LUI DUMNEZEU:</a:t>
            </a:r>
          </a:p>
          <a:p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</a:rPr>
              <a:t>V.T.: UMBRA -</a:t>
            </a:r>
          </a:p>
          <a:p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Dumnezeu</a:t>
            </a:r>
            <a:r>
              <a:rPr lang="en-US" sz="2400" b="1" dirty="0">
                <a:solidFill>
                  <a:prstClr val="black"/>
                </a:solidFill>
              </a:rPr>
              <a:t> se </a:t>
            </a:r>
            <a:r>
              <a:rPr lang="en-US" sz="2400" b="1" dirty="0" err="1">
                <a:solidFill>
                  <a:prstClr val="black"/>
                </a:solidFill>
              </a:rPr>
              <a:t>descoper</a:t>
            </a:r>
            <a:r>
              <a:rPr lang="ro-RO" sz="2400" b="1" dirty="0">
                <a:solidFill>
                  <a:prstClr val="black"/>
                </a:solidFill>
              </a:rPr>
              <a:t>ă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ro-RO" sz="2400" b="1" dirty="0">
                <a:solidFill>
                  <a:prstClr val="black"/>
                </a:solidFill>
              </a:rPr>
              <a:t>î</a:t>
            </a:r>
            <a:r>
              <a:rPr lang="en-US" sz="2400" b="1" dirty="0">
                <a:solidFill>
                  <a:prstClr val="black"/>
                </a:solidFill>
              </a:rPr>
              <a:t>n liter</a:t>
            </a:r>
            <a:r>
              <a:rPr lang="ro-RO" sz="2400" b="1" dirty="0">
                <a:solidFill>
                  <a:prstClr val="black"/>
                </a:solidFill>
              </a:rPr>
              <a:t>ă</a:t>
            </a:r>
            <a:r>
              <a:rPr lang="en-US" sz="2400" b="1" dirty="0">
                <a:solidFill>
                  <a:prstClr val="black"/>
                </a:solidFill>
              </a:rPr>
              <a:t> (</a:t>
            </a:r>
            <a:r>
              <a:rPr lang="en-US" sz="2400" b="1" dirty="0" err="1">
                <a:solidFill>
                  <a:prstClr val="black"/>
                </a:solidFill>
              </a:rPr>
              <a:t>Tora</a:t>
            </a:r>
            <a:r>
              <a:rPr lang="en-US" sz="2400" b="1" dirty="0">
                <a:solidFill>
                  <a:prstClr val="black"/>
                </a:solidFill>
              </a:rPr>
              <a:t>)</a:t>
            </a:r>
          </a:p>
          <a:p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</a:rPr>
              <a:t>N.T.: REALITATEA -</a:t>
            </a:r>
          </a:p>
          <a:p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Dumnezeu</a:t>
            </a:r>
            <a:r>
              <a:rPr lang="en-US" sz="2400" b="1" dirty="0">
                <a:solidFill>
                  <a:prstClr val="black"/>
                </a:solidFill>
              </a:rPr>
              <a:t> se </a:t>
            </a:r>
            <a:r>
              <a:rPr lang="en-US" sz="2400" b="1" dirty="0" err="1">
                <a:solidFill>
                  <a:prstClr val="black"/>
                </a:solidFill>
              </a:rPr>
              <a:t>descoper</a:t>
            </a:r>
            <a:r>
              <a:rPr lang="ro-RO" sz="2400" b="1" dirty="0">
                <a:solidFill>
                  <a:prstClr val="black"/>
                </a:solidFill>
              </a:rPr>
              <a:t>ă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ro-RO" sz="2400" b="1" dirty="0">
                <a:solidFill>
                  <a:prstClr val="black"/>
                </a:solidFill>
              </a:rPr>
              <a:t>î</a:t>
            </a:r>
            <a:r>
              <a:rPr lang="en-US" sz="2400" b="1" dirty="0">
                <a:solidFill>
                  <a:prstClr val="black"/>
                </a:solidFill>
              </a:rPr>
              <a:t>n </a:t>
            </a:r>
            <a:r>
              <a:rPr lang="en-US" sz="2400" b="1" dirty="0" err="1">
                <a:solidFill>
                  <a:prstClr val="black"/>
                </a:solidFill>
              </a:rPr>
              <a:t>trup</a:t>
            </a:r>
            <a:r>
              <a:rPr lang="en-US" sz="2400" b="1" dirty="0">
                <a:solidFill>
                  <a:prstClr val="black"/>
                </a:solidFill>
              </a:rPr>
              <a:t> de carne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4038600"/>
            <a:ext cx="72474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>
                <a:solidFill>
                  <a:prstClr val="black"/>
                </a:solidFill>
              </a:rPr>
              <a:t>Ioan</a:t>
            </a:r>
            <a:r>
              <a:rPr lang="en-US" sz="2000" b="1" dirty="0">
                <a:solidFill>
                  <a:prstClr val="black"/>
                </a:solidFill>
              </a:rPr>
              <a:t> 12: </a:t>
            </a:r>
            <a:r>
              <a:rPr lang="vi-VN" sz="2000" b="1" dirty="0">
                <a:solidFill>
                  <a:prstClr val="black"/>
                </a:solidFill>
              </a:rPr>
              <a:t>Adevărat, adevărat vă spun că,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dacă grăuntele de grâu care a căzut pe pământ nu moare,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rămâne singur, 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dar dacă moare, aduce multă roadă. 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371600"/>
            <a:ext cx="663636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</a:rPr>
              <a:t>               ADEV</a:t>
            </a:r>
            <a:r>
              <a:rPr lang="ro-RO" sz="2400" b="1" dirty="0">
                <a:solidFill>
                  <a:prstClr val="black"/>
                </a:solidFill>
              </a:rPr>
              <a:t>Ă</a:t>
            </a:r>
            <a:r>
              <a:rPr lang="en-US" sz="2400" b="1" dirty="0">
                <a:solidFill>
                  <a:prstClr val="black"/>
                </a:solidFill>
              </a:rPr>
              <a:t>RUL CA REVELA</a:t>
            </a:r>
            <a:r>
              <a:rPr lang="ro-RO" sz="2400" b="1" dirty="0">
                <a:solidFill>
                  <a:prstClr val="black"/>
                </a:solidFill>
              </a:rPr>
              <a:t>Ț</a:t>
            </a:r>
            <a:r>
              <a:rPr lang="en-US" sz="2400" b="1" dirty="0">
                <a:solidFill>
                  <a:prstClr val="black"/>
                </a:solidFill>
              </a:rPr>
              <a:t>IE</a:t>
            </a:r>
          </a:p>
          <a:p>
            <a:endParaRPr lang="en-US" sz="2400" b="1" dirty="0">
              <a:solidFill>
                <a:prstClr val="black"/>
              </a:solidFill>
            </a:endParaRPr>
          </a:p>
          <a:p>
            <a:r>
              <a:rPr lang="ro-RO" sz="2400" b="1" dirty="0">
                <a:solidFill>
                  <a:prstClr val="black"/>
                </a:solidFill>
              </a:rPr>
              <a:t>Î</a:t>
            </a:r>
            <a:r>
              <a:rPr lang="en-US" sz="2400" b="1" dirty="0" err="1">
                <a:solidFill>
                  <a:prstClr val="black"/>
                </a:solidFill>
              </a:rPr>
              <a:t>nv</a:t>
            </a:r>
            <a:r>
              <a:rPr lang="ro-RO" sz="2400" b="1" dirty="0">
                <a:solidFill>
                  <a:prstClr val="black"/>
                </a:solidFill>
              </a:rPr>
              <a:t>ăță</a:t>
            </a:r>
            <a:r>
              <a:rPr lang="en-US" sz="2400" b="1" dirty="0" err="1">
                <a:solidFill>
                  <a:prstClr val="black"/>
                </a:solidFill>
              </a:rPr>
              <a:t>tura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lui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Hristos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cuprinde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ro-RO" sz="2400" b="1" dirty="0">
                <a:solidFill>
                  <a:prstClr val="black"/>
                </a:solidFill>
              </a:rPr>
              <a:t>î</a:t>
            </a:r>
            <a:r>
              <a:rPr lang="en-US" sz="2400" b="1" dirty="0">
                <a:solidFill>
                  <a:prstClr val="black"/>
                </a:solidFill>
              </a:rPr>
              <a:t>n ea </a:t>
            </a:r>
            <a:r>
              <a:rPr lang="en-US" sz="2400" b="1" dirty="0" err="1">
                <a:solidFill>
                  <a:prstClr val="black"/>
                </a:solidFill>
              </a:rPr>
              <a:t>Adevarul</a:t>
            </a:r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</a:rPr>
              <a:t> care </a:t>
            </a:r>
            <a:r>
              <a:rPr lang="en-US" sz="2400" b="1" dirty="0" err="1">
                <a:solidFill>
                  <a:prstClr val="black"/>
                </a:solidFill>
              </a:rPr>
              <a:t>descoper</a:t>
            </a:r>
            <a:r>
              <a:rPr lang="ro-RO" sz="2400" b="1" dirty="0">
                <a:solidFill>
                  <a:prstClr val="black"/>
                </a:solidFill>
              </a:rPr>
              <a:t>ă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</a:t>
            </a:r>
            <a:r>
              <a:rPr lang="en-US" sz="2400" b="1" dirty="0" err="1">
                <a:solidFill>
                  <a:prstClr val="black"/>
                </a:solidFill>
              </a:rPr>
              <a:t>ragostea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lui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</a:t>
            </a:r>
            <a:r>
              <a:rPr lang="en-US" sz="2400" b="1" dirty="0" err="1">
                <a:solidFill>
                  <a:prstClr val="black"/>
                </a:solidFill>
              </a:rPr>
              <a:t>umnezeu</a:t>
            </a:r>
            <a:endParaRPr lang="en-US" sz="2400" b="1" dirty="0">
              <a:solidFill>
                <a:prstClr val="black"/>
              </a:solidFill>
            </a:endParaRPr>
          </a:p>
          <a:p>
            <a:r>
              <a:rPr lang="ro-RO" sz="2400" b="1" dirty="0">
                <a:solidFill>
                  <a:prstClr val="black"/>
                </a:solidFill>
              </a:rPr>
              <a:t>Î</a:t>
            </a:r>
            <a:r>
              <a:rPr lang="en-US" sz="2400" b="1" dirty="0" err="1">
                <a:solidFill>
                  <a:prstClr val="black"/>
                </a:solidFill>
              </a:rPr>
              <a:t>nf</a:t>
            </a:r>
            <a:r>
              <a:rPr lang="ro-RO" sz="2400" b="1" dirty="0">
                <a:solidFill>
                  <a:prstClr val="black"/>
                </a:solidFill>
              </a:rPr>
              <a:t>ăț</a:t>
            </a:r>
            <a:r>
              <a:rPr lang="en-US" sz="2400" b="1" dirty="0" err="1">
                <a:solidFill>
                  <a:prstClr val="black"/>
                </a:solidFill>
              </a:rPr>
              <a:t>i</a:t>
            </a:r>
            <a:r>
              <a:rPr lang="ro-RO" sz="2400" b="1" dirty="0">
                <a:solidFill>
                  <a:prstClr val="black"/>
                </a:solidFill>
              </a:rPr>
              <a:t>șâ</a:t>
            </a:r>
            <a:r>
              <a:rPr lang="en-US" sz="2400" b="1" dirty="0" err="1">
                <a:solidFill>
                  <a:prstClr val="black"/>
                </a:solidFill>
              </a:rPr>
              <a:t>nd</a:t>
            </a:r>
            <a:r>
              <a:rPr lang="en-US" sz="2400" b="1" dirty="0">
                <a:solidFill>
                  <a:prstClr val="black"/>
                </a:solidFill>
              </a:rPr>
              <a:t>-o </a:t>
            </a:r>
            <a:r>
              <a:rPr lang="en-US" sz="2400" b="1" dirty="0" err="1">
                <a:solidFill>
                  <a:prstClr val="black"/>
                </a:solidFill>
              </a:rPr>
              <a:t>oamenilor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prin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lucr</a:t>
            </a:r>
            <a:r>
              <a:rPr lang="ro-RO" sz="2400" b="1" dirty="0">
                <a:solidFill>
                  <a:prstClr val="black"/>
                </a:solidFill>
              </a:rPr>
              <a:t>ă</a:t>
            </a:r>
            <a:r>
              <a:rPr lang="en-US" sz="2400" b="1" dirty="0">
                <a:solidFill>
                  <a:prstClr val="black"/>
                </a:solidFill>
              </a:rPr>
              <a:t>rile </a:t>
            </a:r>
            <a:r>
              <a:rPr lang="en-US" sz="2400" b="1" dirty="0" err="1">
                <a:solidFill>
                  <a:prstClr val="black"/>
                </a:solidFill>
              </a:rPr>
              <a:t>ei</a:t>
            </a:r>
            <a:r>
              <a:rPr lang="en-US" sz="2400" b="1" dirty="0">
                <a:solidFill>
                  <a:prstClr val="black"/>
                </a:solidFill>
              </a:rPr>
              <a:t> -</a:t>
            </a:r>
          </a:p>
          <a:p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iar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dragostea</a:t>
            </a:r>
            <a:r>
              <a:rPr lang="en-US" sz="2400" b="1" dirty="0">
                <a:solidFill>
                  <a:prstClr val="black"/>
                </a:solidFill>
              </a:rPr>
              <a:t> de </a:t>
            </a:r>
            <a:r>
              <a:rPr lang="en-US" sz="2400" b="1" dirty="0" err="1">
                <a:solidFill>
                  <a:prstClr val="black"/>
                </a:solidFill>
              </a:rPr>
              <a:t>sus</a:t>
            </a:r>
            <a:r>
              <a:rPr lang="en-US" sz="2400" b="1" dirty="0">
                <a:solidFill>
                  <a:prstClr val="black"/>
                </a:solidFill>
              </a:rPr>
              <a:t>, de la </a:t>
            </a:r>
            <a:r>
              <a:rPr lang="en-US" sz="2400" b="1" dirty="0" err="1">
                <a:solidFill>
                  <a:prstClr val="black"/>
                </a:solidFill>
              </a:rPr>
              <a:t>Dumnezeu</a:t>
            </a:r>
            <a:r>
              <a:rPr lang="en-US" sz="2400" b="1" dirty="0">
                <a:solidFill>
                  <a:prstClr val="black"/>
                </a:solidFill>
              </a:rPr>
              <a:t>,</a:t>
            </a:r>
          </a:p>
          <a:p>
            <a:r>
              <a:rPr lang="en-US" sz="2400" b="1" dirty="0">
                <a:solidFill>
                  <a:prstClr val="black"/>
                </a:solidFill>
              </a:rPr>
              <a:t> nu are </a:t>
            </a:r>
            <a:r>
              <a:rPr lang="en-US" sz="2400" b="1" dirty="0" err="1">
                <a:solidFill>
                  <a:prstClr val="black"/>
                </a:solidFill>
              </a:rPr>
              <a:t>nimic</a:t>
            </a:r>
            <a:r>
              <a:rPr lang="en-US" sz="2400" b="1" dirty="0">
                <a:solidFill>
                  <a:prstClr val="black"/>
                </a:solidFill>
              </a:rPr>
              <a:t> de-a face cu </a:t>
            </a:r>
            <a:r>
              <a:rPr lang="en-US" sz="2400" b="1" dirty="0" err="1">
                <a:solidFill>
                  <a:prstClr val="black"/>
                </a:solidFill>
              </a:rPr>
              <a:t>cea</a:t>
            </a:r>
            <a:r>
              <a:rPr lang="en-US" sz="2400" b="1" dirty="0">
                <a:solidFill>
                  <a:prstClr val="black"/>
                </a:solidFill>
              </a:rPr>
              <a:t> de </a:t>
            </a:r>
            <a:r>
              <a:rPr lang="en-US" sz="2400" b="1" dirty="0" err="1">
                <a:solidFill>
                  <a:prstClr val="black"/>
                </a:solidFill>
              </a:rPr>
              <a:t>jos</a:t>
            </a:r>
            <a:r>
              <a:rPr lang="en-US" sz="2400" b="1" dirty="0">
                <a:solidFill>
                  <a:prstClr val="black"/>
                </a:solidFill>
              </a:rPr>
              <a:t>, de la </a:t>
            </a:r>
            <a:r>
              <a:rPr lang="en-US" sz="2400" b="1" dirty="0" err="1">
                <a:solidFill>
                  <a:prstClr val="black"/>
                </a:solidFill>
              </a:rPr>
              <a:t>oameni</a:t>
            </a:r>
            <a:r>
              <a:rPr lang="ro-RO" sz="2400" b="1" dirty="0">
                <a:solidFill>
                  <a:prstClr val="black"/>
                </a:solidFill>
              </a:rPr>
              <a:t>.</a:t>
            </a:r>
            <a:endParaRPr lang="en-US" sz="2400" b="1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>
                <a:solidFill>
                  <a:prstClr val="black"/>
                </a:solidFill>
              </a:rPr>
              <a:t>                                              </a:t>
            </a:r>
            <a:r>
              <a:rPr lang="en-US" sz="2000" b="1" dirty="0" err="1">
                <a:solidFill>
                  <a:prstClr val="black"/>
                </a:solidFill>
              </a:rPr>
              <a:t>Matei</a:t>
            </a:r>
            <a:r>
              <a:rPr lang="en-US" sz="2000" b="1" dirty="0">
                <a:solidFill>
                  <a:prstClr val="black"/>
                </a:solidFill>
              </a:rPr>
              <a:t> 5:43; 16:23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18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665541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prstClr val="black"/>
                </a:solidFill>
              </a:rPr>
              <a:t>DUP</a:t>
            </a:r>
            <a:r>
              <a:rPr lang="ro-RO" sz="2000" b="1" dirty="0">
                <a:solidFill>
                  <a:prstClr val="black"/>
                </a:solidFill>
              </a:rPr>
              <a:t>Ă</a:t>
            </a:r>
            <a:r>
              <a:rPr lang="en-US" sz="2000" b="1" dirty="0">
                <a:solidFill>
                  <a:prstClr val="black"/>
                </a:solidFill>
              </a:rPr>
              <a:t> </a:t>
            </a:r>
            <a:r>
              <a:rPr lang="ro-RO" sz="2000" b="1" dirty="0">
                <a:solidFill>
                  <a:prstClr val="black"/>
                </a:solidFill>
              </a:rPr>
              <a:t>Î</a:t>
            </a:r>
            <a:r>
              <a:rPr lang="en-US" sz="2000" b="1" dirty="0">
                <a:solidFill>
                  <a:prstClr val="black"/>
                </a:solidFill>
              </a:rPr>
              <a:t>N</a:t>
            </a:r>
            <a:r>
              <a:rPr lang="ro-RO" sz="2000" b="1" dirty="0">
                <a:solidFill>
                  <a:prstClr val="black"/>
                </a:solidFill>
              </a:rPr>
              <a:t>Ă</a:t>
            </a:r>
            <a:r>
              <a:rPr lang="en-US" sz="2000" b="1" dirty="0">
                <a:solidFill>
                  <a:prstClr val="black"/>
                </a:solidFill>
              </a:rPr>
              <a:t>L</a:t>
            </a:r>
            <a:r>
              <a:rPr lang="ro-RO" sz="2000" b="1" dirty="0">
                <a:solidFill>
                  <a:prstClr val="black"/>
                </a:solidFill>
              </a:rPr>
              <a:t>Ț</a:t>
            </a:r>
            <a:r>
              <a:rPr lang="en-US" sz="2000" b="1" dirty="0">
                <a:solidFill>
                  <a:prstClr val="black"/>
                </a:solidFill>
              </a:rPr>
              <a:t>AREA SA LA CER, TRUPUL MISTIC AL LUI HRISTOS,</a:t>
            </a: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(BISERICA SA)</a:t>
            </a: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RAM</a:t>
            </a:r>
            <a:r>
              <a:rPr lang="ro-RO" sz="2000" b="1" dirty="0">
                <a:solidFill>
                  <a:prstClr val="black"/>
                </a:solidFill>
              </a:rPr>
              <a:t>Â</a:t>
            </a:r>
            <a:r>
              <a:rPr lang="en-US" sz="2000" b="1" dirty="0">
                <a:solidFill>
                  <a:prstClr val="black"/>
                </a:solidFill>
              </a:rPr>
              <a:t>NE PE PAM</a:t>
            </a:r>
            <a:r>
              <a:rPr lang="ro-RO" sz="2000" b="1" dirty="0">
                <a:solidFill>
                  <a:prstClr val="black"/>
                </a:solidFill>
              </a:rPr>
              <a:t>Â</a:t>
            </a:r>
            <a:r>
              <a:rPr lang="en-US" sz="2000" b="1" dirty="0">
                <a:solidFill>
                  <a:prstClr val="black"/>
                </a:solidFill>
              </a:rPr>
              <a:t>NT CA S</a:t>
            </a:r>
            <a:r>
              <a:rPr lang="ro-RO" sz="2000" b="1" dirty="0">
                <a:solidFill>
                  <a:prstClr val="black"/>
                </a:solidFill>
              </a:rPr>
              <a:t>Ă</a:t>
            </a:r>
            <a:r>
              <a:rPr lang="en-US" sz="2000" b="1" dirty="0">
                <a:solidFill>
                  <a:prstClr val="black"/>
                </a:solidFill>
              </a:rPr>
              <a:t> ARATE LUMII</a:t>
            </a:r>
          </a:p>
          <a:p>
            <a:pPr algn="ctr"/>
            <a:r>
              <a:rPr lang="en-US" sz="2000" b="1" dirty="0">
                <a:solidFill>
                  <a:prstClr val="black"/>
                </a:solidFill>
              </a:rPr>
              <a:t>DRAGOSTEA LUI DUMNEZEU </a:t>
            </a:r>
            <a:r>
              <a:rPr lang="ro-RO" sz="2000" b="1" dirty="0">
                <a:solidFill>
                  <a:prstClr val="black"/>
                </a:solidFill>
              </a:rPr>
              <a:t>Î</a:t>
            </a:r>
            <a:r>
              <a:rPr lang="en-US" sz="2000" b="1" dirty="0">
                <a:solidFill>
                  <a:prstClr val="black"/>
                </a:solidFill>
              </a:rPr>
              <a:t>N ADEVAR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81200" y="3505200"/>
            <a:ext cx="56014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000" b="1" dirty="0">
                <a:solidFill>
                  <a:prstClr val="black"/>
                </a:solidFill>
              </a:rPr>
              <a:t>Mă rog ca toţi să fie una,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cum Tu, Tată, eşti în Mine şi Eu, în Tine,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 ca şi ei să fie una în noi, </a:t>
            </a:r>
            <a:endParaRPr lang="en-US" sz="2000" b="1" dirty="0">
              <a:solidFill>
                <a:prstClr val="black"/>
              </a:solidFill>
            </a:endParaRPr>
          </a:p>
          <a:p>
            <a:r>
              <a:rPr lang="vi-VN" sz="2000" b="1" dirty="0">
                <a:solidFill>
                  <a:prstClr val="black"/>
                </a:solidFill>
              </a:rPr>
              <a:t>pentru ca lumea să creadă că Tu M-ai trimis</a:t>
            </a:r>
            <a:r>
              <a:rPr lang="vi-VN" dirty="0">
                <a:solidFill>
                  <a:prstClr val="black"/>
                </a:solidFill>
              </a:rPr>
              <a:t>. 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25954"/>
      </p:ext>
    </p:extLst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601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1_Office Theme</vt:lpstr>
      <vt:lpstr>Breeze</vt:lpstr>
      <vt:lpstr>2 Ioan</vt:lpstr>
      <vt:lpstr>PowerPoint Presentation</vt:lpstr>
      <vt:lpstr>PowerPoint Presentation</vt:lpstr>
      <vt:lpstr>PowerPoint Presentation</vt:lpstr>
      <vt:lpstr>„nădăjduiesc să vin la voi şi să vă vorbesc gură către gură, pentru ca bucuria noastră să fie deplină.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Ioan</dc:title>
  <dc:creator>Costel G</dc:creator>
  <cp:lastModifiedBy>Costel G</cp:lastModifiedBy>
  <cp:revision>1</cp:revision>
  <dcterms:created xsi:type="dcterms:W3CDTF">2015-10-04T07:13:29Z</dcterms:created>
  <dcterms:modified xsi:type="dcterms:W3CDTF">2015-10-04T07:13:58Z</dcterms:modified>
</cp:coreProperties>
</file>