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9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8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0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3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2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3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28D63-12E3-46DE-9C6B-E7F93196D030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6ECDC-5BD5-444C-BC1B-E26EC7564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1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-3937"/>
            <a:ext cx="7248525" cy="68619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Epistola</a:t>
            </a: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lui</a:t>
            </a: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Iuda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6325" y="3509963"/>
            <a:ext cx="6858000" cy="1193800"/>
          </a:xfrm>
        </p:spPr>
        <p:txBody>
          <a:bodyPr>
            <a:noAutofit/>
          </a:bodyPr>
          <a:lstStyle/>
          <a:p>
            <a:r>
              <a:rPr lang="ro-RO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Î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ndurarea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pacea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o-RO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ș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dragostea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s</a:t>
            </a:r>
            <a:r>
              <a:rPr lang="ro-RO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v</a:t>
            </a:r>
            <a:r>
              <a:rPr lang="ro-RO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fie </a:t>
            </a:r>
            <a:r>
              <a:rPr lang="ro-RO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î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nmul</a:t>
            </a:r>
            <a:r>
              <a:rPr lang="ro-RO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țite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24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-3937"/>
            <a:ext cx="7248525" cy="68619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4700"/>
            <a:ext cx="7886700" cy="1325563"/>
          </a:xfrm>
        </p:spPr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Scopul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scrisorii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03462"/>
            <a:ext cx="7886700" cy="4351338"/>
          </a:xfrm>
        </p:spPr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Preaiubi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ț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ilor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c</a:t>
            </a:r>
            <a:r>
              <a:rPr lang="ro-RO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ând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utam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cu tot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dinandinsul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s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v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scriu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despre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m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â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ntuirea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noastr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ob</a:t>
            </a:r>
            <a:r>
              <a:rPr lang="ro-R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ș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m-am v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zut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silit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s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v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scriu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ca s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v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în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demn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s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lupta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ț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pentru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credin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ț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 care a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fost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dat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sfin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ț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ilor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odat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pentru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totdeauna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46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-3937"/>
            <a:ext cx="7248525" cy="686193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ci s-au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strecurat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printre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voi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unii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oameni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</a:p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Neevlavio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ș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1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Care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schimb</a:t>
            </a:r>
            <a:r>
              <a:rPr lang="ro-R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în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desfr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â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nare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harul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Dumnezeului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nostru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2"/>
            <a:r>
              <a:rPr lang="ro-RO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Tă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g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duiesc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singurul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nostru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St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ă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â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 </a:t>
            </a:r>
            <a:r>
              <a:rPr lang="ro-RO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ș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Domn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Isus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Hristos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37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129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Office Theme</vt:lpstr>
      <vt:lpstr>Epistola lui Iuda</vt:lpstr>
      <vt:lpstr>Scopul scrisorii</vt:lpstr>
      <vt:lpstr>PowerPoint Presentation</vt:lpstr>
    </vt:vector>
  </TitlesOfParts>
  <Company>GFC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Epistola lui Iuda</dc:title>
  <dc:creator>Eugen Dascaleanu</dc:creator>
  <cp:lastModifiedBy>Eugen Dascaleanu</cp:lastModifiedBy>
  <cp:revision>3</cp:revision>
  <dcterms:created xsi:type="dcterms:W3CDTF">2015-11-01T07:09:39Z</dcterms:created>
  <dcterms:modified xsi:type="dcterms:W3CDTF">2015-11-01T07:28:17Z</dcterms:modified>
</cp:coreProperties>
</file>