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28D63-12E3-46DE-9C6B-E7F93196D030}" type="datetimeFigureOut">
              <a:rPr lang="en-US" smtClean="0"/>
              <a:t>11/1/2015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6ECDC-5BD5-444C-BC1B-E26EC7564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3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28D63-12E3-46DE-9C6B-E7F93196D030}" type="datetimeFigureOut">
              <a:rPr lang="en-US" smtClean="0"/>
              <a:t>11/1/2015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6ECDC-5BD5-444C-BC1B-E26EC7564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290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28D63-12E3-46DE-9C6B-E7F93196D030}" type="datetimeFigureOut">
              <a:rPr lang="en-US" smtClean="0"/>
              <a:t>11/1/2015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6ECDC-5BD5-444C-BC1B-E26EC7564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685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28D63-12E3-46DE-9C6B-E7F93196D030}" type="datetimeFigureOut">
              <a:rPr lang="en-US" smtClean="0"/>
              <a:t>11/1/2015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6ECDC-5BD5-444C-BC1B-E26EC7564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97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28D63-12E3-46DE-9C6B-E7F93196D030}" type="datetimeFigureOut">
              <a:rPr lang="en-US" smtClean="0"/>
              <a:t>11/1/2015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6ECDC-5BD5-444C-BC1B-E26EC7564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402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28D63-12E3-46DE-9C6B-E7F93196D030}" type="datetimeFigureOut">
              <a:rPr lang="en-US" smtClean="0"/>
              <a:t>11/1/2015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6ECDC-5BD5-444C-BC1B-E26EC7564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438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28D63-12E3-46DE-9C6B-E7F93196D030}" type="datetimeFigureOut">
              <a:rPr lang="en-US" smtClean="0"/>
              <a:t>11/1/2015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6ECDC-5BD5-444C-BC1B-E26EC7564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827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28D63-12E3-46DE-9C6B-E7F93196D030}" type="datetimeFigureOut">
              <a:rPr lang="en-US" smtClean="0"/>
              <a:t>11/1/2015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6ECDC-5BD5-444C-BC1B-E26EC7564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882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28D63-12E3-46DE-9C6B-E7F93196D030}" type="datetimeFigureOut">
              <a:rPr lang="en-US" smtClean="0"/>
              <a:t>11/1/2015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6ECDC-5BD5-444C-BC1B-E26EC7564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669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28D63-12E3-46DE-9C6B-E7F93196D030}" type="datetimeFigureOut">
              <a:rPr lang="en-US" smtClean="0"/>
              <a:t>11/1/2015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6ECDC-5BD5-444C-BC1B-E26EC7564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4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28D63-12E3-46DE-9C6B-E7F93196D030}" type="datetimeFigureOut">
              <a:rPr lang="en-US" smtClean="0"/>
              <a:t>11/1/2015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6ECDC-5BD5-444C-BC1B-E26EC7564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034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B28D63-12E3-46DE-9C6B-E7F93196D030}" type="datetimeFigureOut">
              <a:rPr lang="en-US" smtClean="0"/>
              <a:t>11/1/2015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96ECDC-5BD5-444C-BC1B-E26EC7564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619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-3937"/>
            <a:ext cx="7248525" cy="686193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Epistola</a:t>
            </a:r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en-US" sz="6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lui</a:t>
            </a:r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en-US" sz="6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Iuda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6325" y="3509963"/>
            <a:ext cx="6858000" cy="1193800"/>
          </a:xfrm>
        </p:spPr>
        <p:txBody>
          <a:bodyPr>
            <a:noAutofit/>
          </a:bodyPr>
          <a:lstStyle/>
          <a:p>
            <a:r>
              <a:rPr lang="ro-RO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Î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ndurarea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,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pacea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ro-RO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ș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i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dragostea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s</a:t>
            </a:r>
            <a:r>
              <a:rPr lang="ro-RO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ă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v</a:t>
            </a:r>
            <a:r>
              <a:rPr lang="ro-RO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ă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fie </a:t>
            </a:r>
            <a:r>
              <a:rPr lang="ro-RO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î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nmul</a:t>
            </a:r>
            <a:r>
              <a:rPr lang="ro-RO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țite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.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241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-3937"/>
            <a:ext cx="7248525" cy="686193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774700"/>
            <a:ext cx="7886700" cy="1325563"/>
          </a:xfrm>
        </p:spPr>
        <p:txBody>
          <a:bodyPr/>
          <a:lstStyle/>
          <a:p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Scopul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scrisorii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303462"/>
            <a:ext cx="7886700" cy="4351338"/>
          </a:xfrm>
        </p:spPr>
        <p:txBody>
          <a:bodyPr/>
          <a:lstStyle/>
          <a:p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Preaiubi</a:t>
            </a:r>
            <a:r>
              <a:rPr lang="ro-R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ț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ilor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,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pe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c</a:t>
            </a:r>
            <a:r>
              <a:rPr lang="ro-RO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ând</a:t>
            </a:r>
            <a:r>
              <a:rPr lang="ro-R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c</a:t>
            </a:r>
            <a:r>
              <a:rPr lang="ro-R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ă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utam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cu tot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dinandinsul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s</a:t>
            </a:r>
            <a:r>
              <a:rPr lang="ro-R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ă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v</a:t>
            </a:r>
            <a:r>
              <a:rPr lang="ro-R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ă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scriu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despre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m</a:t>
            </a:r>
            <a:r>
              <a:rPr lang="ro-R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â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ntuirea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noastr</a:t>
            </a:r>
            <a:r>
              <a:rPr lang="ro-R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ă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de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ob</a:t>
            </a:r>
            <a:r>
              <a:rPr lang="ro-R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ș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te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, m-am v</a:t>
            </a:r>
            <a:r>
              <a:rPr lang="ro-R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ă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zut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silit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s</a:t>
            </a:r>
            <a:r>
              <a:rPr lang="ro-R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ă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v</a:t>
            </a:r>
            <a:r>
              <a:rPr lang="ro-R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ă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scriu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ca s</a:t>
            </a:r>
            <a:r>
              <a:rPr lang="ro-R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ă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v</a:t>
            </a:r>
            <a:r>
              <a:rPr lang="ro-R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ă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ro-R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în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demn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s</a:t>
            </a:r>
            <a:r>
              <a:rPr lang="ro-R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ă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lupta</a:t>
            </a:r>
            <a:r>
              <a:rPr lang="ro-R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ț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pentru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credin</a:t>
            </a:r>
            <a:r>
              <a:rPr lang="ro-R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ț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a care a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fost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dat</a:t>
            </a:r>
            <a:r>
              <a:rPr lang="ro-R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ă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sfin</a:t>
            </a:r>
            <a:r>
              <a:rPr lang="ro-R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ț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ilor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odat</a:t>
            </a:r>
            <a:r>
              <a:rPr lang="ro-R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ă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pentru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totdeauna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.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1463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-3937"/>
            <a:ext cx="7248525" cy="6861937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C</a:t>
            </a:r>
            <a:r>
              <a:rPr lang="ro-R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ă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ci s-au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strecurat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printre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voi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unii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oameni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</a:p>
          <a:p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Neevlavio</a:t>
            </a:r>
            <a:r>
              <a:rPr lang="ro-R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ș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i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lvl="1"/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Care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schimb</a:t>
            </a:r>
            <a:r>
              <a:rPr lang="ro-RO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ă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ro-RO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în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desfr</a:t>
            </a:r>
            <a:r>
              <a:rPr lang="ro-RO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â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nare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harul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Dumnezeului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nostru</a:t>
            </a:r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lvl="2"/>
            <a:r>
              <a:rPr lang="ro-RO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Tă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g</a:t>
            </a:r>
            <a:r>
              <a:rPr lang="ro-RO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ă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duiesc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pe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singurul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nostru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St</a:t>
            </a:r>
            <a:r>
              <a:rPr lang="ro-RO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ă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p</a:t>
            </a:r>
            <a:r>
              <a:rPr lang="ro-RO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â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n </a:t>
            </a:r>
            <a:r>
              <a:rPr lang="ro-RO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ș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i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Domn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,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Isus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Hristos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3702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</TotalTime>
  <Words>129</Words>
  <Application>Microsoft Office PowerPoint</Application>
  <PresentationFormat>On-screen Show (4:3)</PresentationFormat>
  <Paragraphs>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Book Antiqua</vt:lpstr>
      <vt:lpstr>Calibri</vt:lpstr>
      <vt:lpstr>Calibri Light</vt:lpstr>
      <vt:lpstr>Office Theme</vt:lpstr>
      <vt:lpstr>Epistola lui Iuda</vt:lpstr>
      <vt:lpstr>Scopul scrisorii</vt:lpstr>
      <vt:lpstr>PowerPoint Presentation</vt:lpstr>
    </vt:vector>
  </TitlesOfParts>
  <Company>GFC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Epistola lui Iuda</dc:title>
  <dc:creator>Eugen Dascaleanu</dc:creator>
  <cp:lastModifiedBy>Eugen Dascaleanu</cp:lastModifiedBy>
  <cp:revision>3</cp:revision>
  <dcterms:created xsi:type="dcterms:W3CDTF">2015-11-01T07:09:39Z</dcterms:created>
  <dcterms:modified xsi:type="dcterms:W3CDTF">2015-11-01T07:28:17Z</dcterms:modified>
</cp:coreProperties>
</file>