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543" autoAdjust="0"/>
  </p:normalViewPr>
  <p:slideViewPr>
    <p:cSldViewPr>
      <p:cViewPr varScale="1">
        <p:scale>
          <a:sx n="83" d="100"/>
          <a:sy n="83" d="100"/>
        </p:scale>
        <p:origin x="-242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15D7F-AA7E-4ECA-B57B-23733B935225}" type="datetimeFigureOut">
              <a:rPr lang="ro-RO" smtClean="0"/>
              <a:t>01.11.2015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01507-238D-4DE2-BFB6-C3DF82E93AB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3316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smtClean="0"/>
              <a:t>Marcu</a:t>
            </a:r>
            <a:r>
              <a:rPr lang="ro-RO" baseline="0" dirty="0" smtClean="0"/>
              <a:t> 3:21 – Ioan 7 - salutul din Iacov si Iuda</a:t>
            </a:r>
          </a:p>
          <a:p>
            <a:endParaRPr lang="ro-RO" baseline="0" dirty="0" smtClean="0"/>
          </a:p>
          <a:p>
            <a:r>
              <a:rPr lang="ro-RO" baseline="0" dirty="0" smtClean="0"/>
              <a:t>Iuda – un semnal de </a:t>
            </a:r>
            <a:r>
              <a:rPr lang="ro-RO" baseline="0" dirty="0" err="1" smtClean="0"/>
              <a:t>alrma</a:t>
            </a:r>
            <a:r>
              <a:rPr lang="ro-RO" baseline="0" dirty="0" smtClean="0"/>
              <a:t> pentru vremurile din urma</a:t>
            </a:r>
          </a:p>
          <a:p>
            <a:endParaRPr lang="ro-RO" baseline="0" dirty="0" smtClean="0"/>
          </a:p>
          <a:p>
            <a:r>
              <a:rPr lang="ro-RO" baseline="0" dirty="0" smtClean="0"/>
              <a:t>Iuda – o epistola relevanta si de folos pentru noi </a:t>
            </a:r>
            <a:r>
              <a:rPr lang="ro-RO" baseline="0" dirty="0" err="1" smtClean="0"/>
              <a:t>astazi</a:t>
            </a:r>
            <a:r>
              <a:rPr lang="ro-RO" baseline="0" dirty="0" smtClean="0"/>
              <a:t>.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01507-238D-4DE2-BFB6-C3DF82E93AB7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0441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smtClean="0"/>
              <a:t>Statutul spiritual in </a:t>
            </a:r>
            <a:r>
              <a:rPr lang="ro-RO" dirty="0" err="1" smtClean="0"/>
              <a:t>declaseaza</a:t>
            </a:r>
            <a:r>
              <a:rPr lang="ro-RO" dirty="0" smtClean="0"/>
              <a:t> pe cel </a:t>
            </a:r>
            <a:r>
              <a:rPr lang="ro-RO" dirty="0" err="1" smtClean="0"/>
              <a:t>pamantesc</a:t>
            </a:r>
            <a:endParaRPr lang="ro-RO" dirty="0" smtClean="0"/>
          </a:p>
          <a:p>
            <a:endParaRPr lang="ro-RO" dirty="0" smtClean="0"/>
          </a:p>
          <a:p>
            <a:r>
              <a:rPr lang="ro-RO" dirty="0" smtClean="0"/>
              <a:t>Rob al lui </a:t>
            </a:r>
            <a:r>
              <a:rPr lang="ro-RO" dirty="0" err="1" smtClean="0"/>
              <a:t>isus</a:t>
            </a:r>
            <a:r>
              <a:rPr lang="ro-RO" dirty="0" smtClean="0"/>
              <a:t> – si </a:t>
            </a:r>
            <a:r>
              <a:rPr lang="ro-RO" dirty="0" err="1" smtClean="0"/>
              <a:t>sot</a:t>
            </a:r>
            <a:r>
              <a:rPr lang="ro-RO" dirty="0" smtClean="0"/>
              <a:t> / </a:t>
            </a:r>
            <a:r>
              <a:rPr lang="ro-RO" dirty="0" err="1" smtClean="0"/>
              <a:t>si</a:t>
            </a:r>
            <a:r>
              <a:rPr lang="ro-RO" dirty="0" smtClean="0"/>
              <a:t> tata / si membru in grupul de casa / si membru in </a:t>
            </a:r>
            <a:r>
              <a:rPr lang="ro-RO" dirty="0" err="1" smtClean="0"/>
              <a:t>Neemia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01507-238D-4DE2-BFB6-C3DF82E93AB7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9457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smtClean="0"/>
              <a:t>Puterea de a </a:t>
            </a:r>
            <a:r>
              <a:rPr lang="ro-RO" dirty="0" err="1" smtClean="0"/>
              <a:t>rabda</a:t>
            </a:r>
            <a:r>
              <a:rPr lang="ro-RO" dirty="0" smtClean="0"/>
              <a:t> / mila / compasiune</a:t>
            </a:r>
            <a:r>
              <a:rPr lang="ro-RO" baseline="0" dirty="0" smtClean="0"/>
              <a:t> / </a:t>
            </a:r>
            <a:r>
              <a:rPr lang="ro-RO" baseline="0" dirty="0" err="1" smtClean="0"/>
              <a:t>bunatate</a:t>
            </a:r>
            <a:endParaRPr lang="ro-RO" baseline="0" dirty="0" smtClean="0"/>
          </a:p>
          <a:p>
            <a:r>
              <a:rPr lang="ro-RO" baseline="0" dirty="0" err="1" smtClean="0"/>
              <a:t>Seninatatea</a:t>
            </a:r>
            <a:r>
              <a:rPr lang="ro-RO" baseline="0" dirty="0" smtClean="0"/>
              <a:t> si </a:t>
            </a:r>
            <a:r>
              <a:rPr lang="ro-RO" baseline="0" dirty="0" err="1" smtClean="0"/>
              <a:t>increderea</a:t>
            </a:r>
            <a:r>
              <a:rPr lang="ro-RO" baseline="0" dirty="0" smtClean="0"/>
              <a:t> care rezulta din </a:t>
            </a:r>
            <a:r>
              <a:rPr lang="ro-RO" baseline="0" dirty="0" err="1" smtClean="0"/>
              <a:t>Cuvant</a:t>
            </a:r>
            <a:r>
              <a:rPr lang="ro-RO" baseline="0" dirty="0" smtClean="0"/>
              <a:t> / puterea de a privi dincolo de </a:t>
            </a:r>
            <a:r>
              <a:rPr lang="ro-RO" baseline="0" dirty="0" err="1" smtClean="0"/>
              <a:t>imprejurari</a:t>
            </a:r>
            <a:endParaRPr lang="ro-RO" baseline="0" dirty="0" smtClean="0"/>
          </a:p>
          <a:p>
            <a:r>
              <a:rPr lang="ro-RO" baseline="0" dirty="0" err="1" smtClean="0"/>
              <a:t>Imbratisarea</a:t>
            </a:r>
            <a:r>
              <a:rPr lang="ro-RO" baseline="0" dirty="0" smtClean="0"/>
              <a:t> nemeritata pe care o </a:t>
            </a:r>
            <a:r>
              <a:rPr lang="ro-RO" baseline="0" dirty="0" err="1" smtClean="0"/>
              <a:t>acoda</a:t>
            </a:r>
            <a:r>
              <a:rPr lang="ro-RO" baseline="0" dirty="0" smtClean="0"/>
              <a:t> Dumnezeu copiilor Lui</a:t>
            </a:r>
          </a:p>
          <a:p>
            <a:endParaRPr lang="ro-RO" baseline="0" dirty="0" smtClean="0"/>
          </a:p>
          <a:p>
            <a:r>
              <a:rPr lang="ro-RO" baseline="0" dirty="0" smtClean="0"/>
              <a:t>Sa va fie </a:t>
            </a:r>
            <a:r>
              <a:rPr lang="ro-RO" baseline="0" dirty="0" err="1" smtClean="0"/>
              <a:t>inmultite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01507-238D-4DE2-BFB6-C3DF82E93AB7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1086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smtClean="0"/>
              <a:t>Flexibilitate</a:t>
            </a:r>
            <a:r>
              <a:rPr lang="ro-RO" baseline="0" dirty="0" smtClean="0"/>
              <a:t> / detectarea </a:t>
            </a:r>
            <a:r>
              <a:rPr lang="ro-RO" baseline="0" dirty="0" err="1" smtClean="0"/>
              <a:t>adevaratelor</a:t>
            </a:r>
            <a:r>
              <a:rPr lang="ro-RO" baseline="0" dirty="0" smtClean="0"/>
              <a:t> nevoi si - reconfigurarea traseului</a:t>
            </a:r>
          </a:p>
          <a:p>
            <a:endParaRPr lang="ro-RO" baseline="0" dirty="0" smtClean="0"/>
          </a:p>
          <a:p>
            <a:r>
              <a:rPr lang="ro-RO" baseline="0" dirty="0" err="1" smtClean="0"/>
              <a:t>Relatia</a:t>
            </a:r>
            <a:r>
              <a:rPr lang="ro-RO" baseline="0" dirty="0" smtClean="0"/>
              <a:t> </a:t>
            </a:r>
            <a:r>
              <a:rPr lang="ro-RO" baseline="0" dirty="0" err="1" smtClean="0"/>
              <a:t>sot</a:t>
            </a:r>
            <a:r>
              <a:rPr lang="ro-RO" baseline="0" dirty="0" smtClean="0"/>
              <a:t> – </a:t>
            </a:r>
            <a:r>
              <a:rPr lang="ro-RO" baseline="0" dirty="0" err="1" smtClean="0"/>
              <a:t>sotie</a:t>
            </a:r>
            <a:r>
              <a:rPr lang="ro-RO" baseline="0" dirty="0" smtClean="0"/>
              <a:t> / </a:t>
            </a:r>
            <a:r>
              <a:rPr lang="ro-RO" baseline="0" dirty="0" err="1" smtClean="0"/>
              <a:t>parinte</a:t>
            </a:r>
            <a:r>
              <a:rPr lang="ro-RO" baseline="0" dirty="0" smtClean="0"/>
              <a:t> - copil / </a:t>
            </a:r>
            <a:r>
              <a:rPr lang="ro-RO" baseline="0" dirty="0" err="1" smtClean="0"/>
              <a:t>copil</a:t>
            </a:r>
            <a:r>
              <a:rPr lang="ro-RO" baseline="0" dirty="0" smtClean="0"/>
              <a:t> – </a:t>
            </a:r>
            <a:r>
              <a:rPr lang="ro-RO" baseline="0" dirty="0" err="1" smtClean="0"/>
              <a:t>parinte</a:t>
            </a:r>
            <a:endParaRPr lang="ro-RO" baseline="0" dirty="0" smtClean="0"/>
          </a:p>
          <a:p>
            <a:r>
              <a:rPr lang="ro-RO" baseline="0" dirty="0" smtClean="0"/>
              <a:t>In BISERICA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01507-238D-4DE2-BFB6-C3DF82E93AB7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39463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smtClean="0"/>
              <a:t>Schimba harul in </a:t>
            </a:r>
            <a:r>
              <a:rPr lang="ro-RO" dirty="0" err="1" smtClean="0"/>
              <a:t>desfranare</a:t>
            </a:r>
            <a:r>
              <a:rPr lang="ro-RO" dirty="0" smtClean="0"/>
              <a:t> / </a:t>
            </a:r>
            <a:r>
              <a:rPr lang="ro-RO" dirty="0" err="1" smtClean="0"/>
              <a:t>tagaduiesc</a:t>
            </a:r>
            <a:r>
              <a:rPr lang="ro-RO" dirty="0" smtClean="0"/>
              <a:t> pe singurul nostru </a:t>
            </a:r>
            <a:r>
              <a:rPr lang="ro-RO" dirty="0" err="1" smtClean="0"/>
              <a:t>Stapan</a:t>
            </a:r>
            <a:r>
              <a:rPr lang="ro-RO" dirty="0" smtClean="0"/>
              <a:t> si Domn Isus Hristos</a:t>
            </a:r>
          </a:p>
          <a:p>
            <a:endParaRPr lang="ro-RO" dirty="0" smtClean="0"/>
          </a:p>
          <a:p>
            <a:r>
              <a:rPr lang="ro-RO" dirty="0" smtClean="0"/>
              <a:t>Lipsuri – </a:t>
            </a:r>
            <a:r>
              <a:rPr lang="ro-RO" dirty="0" err="1" smtClean="0"/>
              <a:t>bunastare</a:t>
            </a:r>
            <a:r>
              <a:rPr lang="ro-RO" baseline="0" dirty="0" smtClean="0"/>
              <a:t> – facturi – rate – internet – tv – capra vecinului – </a:t>
            </a:r>
            <a:r>
              <a:rPr lang="ro-RO" baseline="0" dirty="0" err="1" smtClean="0"/>
              <a:t>nemultumiri</a:t>
            </a:r>
            <a:r>
              <a:rPr lang="ro-RO" baseline="0" dirty="0" smtClean="0"/>
              <a:t> - </a:t>
            </a:r>
            <a:r>
              <a:rPr lang="ro-RO" baseline="0" dirty="0" err="1" smtClean="0"/>
              <a:t>dezamagiri</a:t>
            </a:r>
            <a:endParaRPr lang="ro-RO" dirty="0" smtClean="0"/>
          </a:p>
          <a:p>
            <a:endParaRPr lang="ro-RO" dirty="0" smtClean="0"/>
          </a:p>
          <a:p>
            <a:r>
              <a:rPr lang="ro-RO" dirty="0" err="1" smtClean="0"/>
              <a:t>Tarati</a:t>
            </a:r>
            <a:r>
              <a:rPr lang="ro-RO" dirty="0" smtClean="0"/>
              <a:t> de </a:t>
            </a:r>
            <a:r>
              <a:rPr lang="ro-RO" dirty="0" err="1" smtClean="0"/>
              <a:t>visari</a:t>
            </a:r>
            <a:r>
              <a:rPr lang="ro-RO" dirty="0" smtClean="0"/>
              <a:t> / </a:t>
            </a:r>
            <a:r>
              <a:rPr lang="ro-RO" dirty="0" err="1" smtClean="0"/>
              <a:t>isi</a:t>
            </a:r>
            <a:r>
              <a:rPr lang="ro-RO" dirty="0" smtClean="0"/>
              <a:t> </a:t>
            </a:r>
            <a:r>
              <a:rPr lang="ro-RO" dirty="0" err="1" smtClean="0"/>
              <a:t>pangaresc</a:t>
            </a:r>
            <a:r>
              <a:rPr lang="ro-RO" dirty="0" smtClean="0"/>
              <a:t> trupul / nesocotesc </a:t>
            </a:r>
            <a:r>
              <a:rPr lang="ro-RO" dirty="0" err="1" smtClean="0"/>
              <a:t>stapanirile</a:t>
            </a:r>
            <a:r>
              <a:rPr lang="ro-RO" dirty="0" smtClean="0"/>
              <a:t> si batjocoresc </a:t>
            </a:r>
            <a:r>
              <a:rPr lang="ro-RO" dirty="0" err="1" smtClean="0"/>
              <a:t>dregatoriile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01507-238D-4DE2-BFB6-C3DF82E93AB7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24698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smtClean="0"/>
              <a:t>Israel / </a:t>
            </a:r>
            <a:r>
              <a:rPr lang="ro-RO" dirty="0" err="1" smtClean="0"/>
              <a:t>Ingerii</a:t>
            </a:r>
            <a:r>
              <a:rPr lang="ro-RO" dirty="0" smtClean="0"/>
              <a:t> / Neamurile</a:t>
            </a:r>
          </a:p>
          <a:p>
            <a:endParaRPr lang="ro-RO" dirty="0" smtClean="0"/>
          </a:p>
          <a:p>
            <a:r>
              <a:rPr lang="ro-RO" dirty="0" smtClean="0"/>
              <a:t>Ce </a:t>
            </a:r>
            <a:r>
              <a:rPr lang="ro-RO" dirty="0" err="1" smtClean="0"/>
              <a:t>sansa</a:t>
            </a:r>
            <a:r>
              <a:rPr lang="ro-RO" dirty="0" smtClean="0"/>
              <a:t> am? – cine mai vrea sa fie robul lui Isus?</a:t>
            </a:r>
          </a:p>
          <a:p>
            <a:endParaRPr lang="ro-RO" dirty="0" smtClean="0"/>
          </a:p>
          <a:p>
            <a:r>
              <a:rPr lang="ro-R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Filipeni 2:5-8</a:t>
            </a:r>
            <a:r>
              <a:rPr lang="ro-RO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ro-R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 S-a </a:t>
            </a:r>
            <a:r>
              <a:rPr lang="ro-RO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desertat</a:t>
            </a:r>
            <a:r>
              <a:rPr lang="ro-R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 Sine, chip de rob </a:t>
            </a:r>
            <a:r>
              <a:rPr lang="ro-RO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luand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F01507-238D-4DE2-BFB6-C3DF82E93AB7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24698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 pentru a edita stilul de subtitlu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6490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1053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1517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6950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6250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95819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6130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4964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3648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8298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050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D2CB2-2407-4DFE-8C3F-01721F236537}" type="datetimeFigureOut">
              <a:rPr lang="ro-RO" smtClean="0"/>
              <a:t>31.10.2015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B86DC-E04B-4BCA-9811-8A730D47398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4761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62" y="2998266"/>
            <a:ext cx="3105814" cy="309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73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62" y="2998266"/>
            <a:ext cx="3105814" cy="3095030"/>
          </a:xfrm>
          <a:prstGeom prst="rect">
            <a:avLst/>
          </a:prstGeom>
        </p:spPr>
      </p:pic>
      <p:sp>
        <p:nvSpPr>
          <p:cNvPr id="2" name="CasetăText 1"/>
          <p:cNvSpPr txBox="1"/>
          <p:nvPr/>
        </p:nvSpPr>
        <p:spPr>
          <a:xfrm>
            <a:off x="1331640" y="1052736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err="1" smtClean="0">
                <a:latin typeface="Bradley Hand ITC" pitchFamily="66" charset="0"/>
              </a:rPr>
              <a:t>Prioritizarea</a:t>
            </a:r>
            <a:r>
              <a:rPr lang="ro-RO" sz="3200" b="1" dirty="0" smtClean="0">
                <a:latin typeface="Bradley Hand ITC" pitchFamily="66" charset="0"/>
              </a:rPr>
              <a:t> rolurilor in familie si in Familie</a:t>
            </a:r>
            <a:endParaRPr lang="ro-RO" sz="32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43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62" y="2998266"/>
            <a:ext cx="3105814" cy="3095030"/>
          </a:xfrm>
          <a:prstGeom prst="rect">
            <a:avLst/>
          </a:prstGeom>
        </p:spPr>
      </p:pic>
      <p:sp>
        <p:nvSpPr>
          <p:cNvPr id="2" name="CasetăText 1"/>
          <p:cNvSpPr txBox="1"/>
          <p:nvPr/>
        </p:nvSpPr>
        <p:spPr>
          <a:xfrm>
            <a:off x="1331640" y="1052736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latin typeface="Bradley Hand ITC" pitchFamily="66" charset="0"/>
              </a:rPr>
              <a:t>Indurarea – Dragostea – Pacea</a:t>
            </a:r>
          </a:p>
          <a:p>
            <a:pPr algn="ctr"/>
            <a:r>
              <a:rPr lang="ro-RO" sz="3200" b="1" dirty="0" smtClean="0">
                <a:latin typeface="Bradley Hand ITC" pitchFamily="66" charset="0"/>
              </a:rPr>
              <a:t>In familie si in Familie</a:t>
            </a:r>
            <a:endParaRPr lang="ro-RO" sz="32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66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62" y="2998266"/>
            <a:ext cx="3105814" cy="3095030"/>
          </a:xfrm>
          <a:prstGeom prst="rect">
            <a:avLst/>
          </a:prstGeom>
        </p:spPr>
      </p:pic>
      <p:sp>
        <p:nvSpPr>
          <p:cNvPr id="2" name="CasetăText 1"/>
          <p:cNvSpPr txBox="1"/>
          <p:nvPr/>
        </p:nvSpPr>
        <p:spPr>
          <a:xfrm>
            <a:off x="1331640" y="1052736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latin typeface="Bradley Hand ITC" pitchFamily="66" charset="0"/>
              </a:rPr>
              <a:t>Quo </a:t>
            </a:r>
            <a:r>
              <a:rPr lang="ro-RO" sz="3200" b="1" dirty="0" err="1" smtClean="0">
                <a:latin typeface="Bradley Hand ITC" pitchFamily="66" charset="0"/>
              </a:rPr>
              <a:t>vadis</a:t>
            </a:r>
            <a:r>
              <a:rPr lang="ro-RO" sz="3200" b="1" dirty="0" smtClean="0">
                <a:latin typeface="Bradley Hand ITC" pitchFamily="66" charset="0"/>
              </a:rPr>
              <a:t> Domine ?</a:t>
            </a:r>
          </a:p>
          <a:p>
            <a:pPr algn="ctr"/>
            <a:r>
              <a:rPr lang="ro-RO" sz="3200" b="1" dirty="0" smtClean="0">
                <a:latin typeface="Bradley Hand ITC" pitchFamily="66" charset="0"/>
              </a:rPr>
              <a:t>In familie si in Familie</a:t>
            </a:r>
            <a:endParaRPr lang="ro-RO" sz="32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66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62" y="2998266"/>
            <a:ext cx="3105814" cy="3095030"/>
          </a:xfrm>
          <a:prstGeom prst="rect">
            <a:avLst/>
          </a:prstGeom>
        </p:spPr>
      </p:pic>
      <p:sp>
        <p:nvSpPr>
          <p:cNvPr id="2" name="CasetăText 1"/>
          <p:cNvSpPr txBox="1"/>
          <p:nvPr/>
        </p:nvSpPr>
        <p:spPr>
          <a:xfrm>
            <a:off x="1331640" y="1052736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latin typeface="Bradley Hand ITC" pitchFamily="66" charset="0"/>
              </a:rPr>
              <a:t>Caci s-au strecurat printre voi…</a:t>
            </a:r>
            <a:endParaRPr lang="ro-RO" sz="32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66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 trans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62" y="2998266"/>
            <a:ext cx="3105814" cy="3095030"/>
          </a:xfrm>
          <a:prstGeom prst="rect">
            <a:avLst/>
          </a:prstGeom>
        </p:spPr>
      </p:pic>
      <p:sp>
        <p:nvSpPr>
          <p:cNvPr id="2" name="CasetăText 1"/>
          <p:cNvSpPr txBox="1"/>
          <p:nvPr/>
        </p:nvSpPr>
        <p:spPr>
          <a:xfrm>
            <a:off x="1331640" y="1052736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>
                <a:latin typeface="Bradley Hand ITC" pitchFamily="66" charset="0"/>
              </a:rPr>
              <a:t>Realitatea  </a:t>
            </a:r>
            <a:r>
              <a:rPr lang="ro-RO" sz="3200" b="1" dirty="0" err="1" smtClean="0">
                <a:latin typeface="Bradley Hand ITC" pitchFamily="66" charset="0"/>
              </a:rPr>
              <a:t>judecatii</a:t>
            </a:r>
            <a:endParaRPr lang="ro-RO" sz="32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239</Words>
  <Application>Microsoft Office PowerPoint</Application>
  <PresentationFormat>Expunere pe ecran (4:3)</PresentationFormat>
  <Paragraphs>40</Paragraphs>
  <Slides>6</Slides>
  <Notes>6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6</vt:i4>
      </vt:variant>
    </vt:vector>
  </HeadingPairs>
  <TitlesOfParts>
    <vt:vector size="7" baseType="lpstr">
      <vt:lpstr>Temă Office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TSeb</dc:creator>
  <cp:lastModifiedBy>TSeb</cp:lastModifiedBy>
  <cp:revision>10</cp:revision>
  <dcterms:created xsi:type="dcterms:W3CDTF">2015-10-31T20:05:43Z</dcterms:created>
  <dcterms:modified xsi:type="dcterms:W3CDTF">2015-11-01T07:24:36Z</dcterms:modified>
</cp:coreProperties>
</file>