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E9E7DF9-2342-4594-9EF3-E450BB81B843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3C965EE-E8D5-4CA5-BC7E-4056704312D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71800"/>
            <a:ext cx="6400800" cy="3124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    Pentru cine este ea scrisa?</a:t>
            </a:r>
          </a:p>
          <a:p>
            <a:pPr algn="l"/>
            <a:endParaRPr lang="en-US" sz="3600" dirty="0">
              <a:solidFill>
                <a:srgbClr val="FF0000"/>
              </a:solidFill>
            </a:endParaRPr>
          </a:p>
          <a:p>
            <a:pPr algn="l"/>
            <a:endParaRPr lang="en-US" sz="2400" dirty="0" smtClean="0">
              <a:solidFill>
                <a:srgbClr val="FF0000"/>
              </a:solidFill>
            </a:endParaRPr>
          </a:p>
          <a:p>
            <a:endParaRPr lang="en-US" sz="3600" dirty="0" smtClean="0">
              <a:solidFill>
                <a:srgbClr val="FF0000"/>
              </a:solidFill>
            </a:endParaRPr>
          </a:p>
          <a:p>
            <a:endParaRPr lang="en-US" sz="3600" dirty="0">
              <a:solidFill>
                <a:srgbClr val="FF0000"/>
              </a:solidFill>
            </a:endParaRPr>
          </a:p>
          <a:p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305800" cy="1357532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en-US" sz="5400" dirty="0" smtClean="0">
                <a:solidFill>
                  <a:srgbClr val="FF0000"/>
                </a:solidFill>
              </a:rPr>
              <a:t>    </a:t>
            </a:r>
            <a:r>
              <a:rPr lang="en-US" sz="5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Epistola dupa Iuda</a:t>
            </a:r>
            <a:endParaRPr lang="en-US" sz="5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66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8153400" cy="121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Tratamentul spiritual pentru vindecare</a:t>
            </a:r>
            <a:endParaRPr lang="en-US" sz="36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53340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Biserica in pericol de moarte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886200"/>
            <a:ext cx="304800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0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8763000" cy="3733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-”…</a:t>
            </a:r>
            <a:r>
              <a:rPr lang="en-US" b="1" dirty="0" smtClean="0"/>
              <a:t>aduceti-va </a:t>
            </a:r>
            <a:r>
              <a:rPr lang="en-US" b="1" dirty="0"/>
              <a:t>aminte de vorbele vestite mai dinainte de apostolii </a:t>
            </a:r>
            <a:r>
              <a:rPr lang="en-US" b="1" dirty="0" smtClean="0"/>
              <a:t>Domnului </a:t>
            </a:r>
            <a:r>
              <a:rPr lang="en-US" b="1" dirty="0"/>
              <a:t>nostru Isus Hristos.</a:t>
            </a:r>
            <a:r>
              <a:rPr lang="en-US" b="1" dirty="0" smtClean="0"/>
              <a:t>“(Iuda 1:17)</a:t>
            </a:r>
            <a:endParaRPr lang="en-US" b="1" dirty="0"/>
          </a:p>
          <a:p>
            <a:endParaRPr lang="en-US" b="1" dirty="0" smtClean="0"/>
          </a:p>
          <a:p>
            <a:pPr marL="342900" indent="-342900">
              <a:buFontTx/>
              <a:buChar char="-"/>
            </a:pPr>
            <a:r>
              <a:rPr lang="en-US" b="1" dirty="0" smtClean="0"/>
              <a:t>“…</a:t>
            </a:r>
            <a:r>
              <a:rPr lang="it-IT" b="1" dirty="0"/>
              <a:t>ziditi-va sufleteste pe credinta voastra </a:t>
            </a:r>
            <a:r>
              <a:rPr lang="it-IT" b="1" dirty="0" smtClean="0"/>
              <a:t>preasfanta...</a:t>
            </a:r>
            <a:r>
              <a:rPr lang="en-US" b="1" dirty="0"/>
              <a:t> </a:t>
            </a:r>
            <a:r>
              <a:rPr lang="en-US" b="1" dirty="0" smtClean="0"/>
              <a:t>“ (Iuda 1:20)</a:t>
            </a:r>
          </a:p>
          <a:p>
            <a:pPr marL="342900" indent="-342900">
              <a:buFontTx/>
              <a:buChar char="-"/>
            </a:pPr>
            <a:endParaRPr lang="en-US" b="1" dirty="0"/>
          </a:p>
          <a:p>
            <a:pPr marL="342900" indent="-342900">
              <a:buFontTx/>
              <a:buChar char="-"/>
            </a:pPr>
            <a:r>
              <a:rPr lang="en-US" b="1" dirty="0" smtClean="0"/>
              <a:t>“…</a:t>
            </a:r>
            <a:r>
              <a:rPr lang="en-US" b="1" dirty="0"/>
              <a:t>rugati-va prin Duhul </a:t>
            </a:r>
            <a:r>
              <a:rPr lang="en-US" b="1" dirty="0" smtClean="0"/>
              <a:t>Sfant” </a:t>
            </a:r>
            <a:r>
              <a:rPr lang="en-US" b="1" dirty="0"/>
              <a:t>(Iuda 1:20</a:t>
            </a:r>
            <a:r>
              <a:rPr lang="en-US" b="1" dirty="0" smtClean="0"/>
              <a:t>)</a:t>
            </a:r>
          </a:p>
          <a:p>
            <a:pPr marL="342900" indent="-342900">
              <a:buFontTx/>
              <a:buChar char="-"/>
            </a:pPr>
            <a:endParaRPr lang="en-US" b="1" dirty="0"/>
          </a:p>
          <a:p>
            <a:pPr marL="342900" indent="-342900">
              <a:buFontTx/>
              <a:buChar char="-"/>
            </a:pPr>
            <a:r>
              <a:rPr lang="en-US" b="1" dirty="0" smtClean="0"/>
              <a:t>“…</a:t>
            </a:r>
            <a:r>
              <a:rPr lang="it-IT" b="1" dirty="0"/>
              <a:t>tineti-va in dragostea lui Dumnezeu si asteptati indurarea Domnului nostru Isus Hristos pentru viata </a:t>
            </a:r>
            <a:r>
              <a:rPr lang="it-IT" b="1" dirty="0" smtClean="0"/>
              <a:t>vesnica </a:t>
            </a:r>
            <a:r>
              <a:rPr lang="en-US" b="1" dirty="0" smtClean="0"/>
              <a:t>” </a:t>
            </a:r>
            <a:r>
              <a:rPr lang="en-US" b="1" dirty="0"/>
              <a:t>(Iuda </a:t>
            </a:r>
            <a:r>
              <a:rPr lang="en-US" b="1" dirty="0" smtClean="0"/>
              <a:t>1:21)</a:t>
            </a:r>
            <a:endParaRPr lang="en-US" b="1" dirty="0"/>
          </a:p>
          <a:p>
            <a:pPr marL="342900" indent="-342900">
              <a:buFontTx/>
              <a:buChar char="-"/>
            </a:pPr>
            <a:endParaRPr lang="en-US" b="1" dirty="0"/>
          </a:p>
          <a:p>
            <a:pPr marL="342900" indent="-342900">
              <a:buFontTx/>
              <a:buChar char="-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" y="228600"/>
            <a:ext cx="8823960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erfuzii care duc catre viata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19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2819400"/>
            <a:ext cx="8382000" cy="3200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- pe unii sa mustrati (</a:t>
            </a:r>
            <a:r>
              <a:rPr lang="it-IT" i="1" dirty="0">
                <a:latin typeface="Arial" pitchFamily="34" charset="0"/>
                <a:cs typeface="Arial" pitchFamily="34" charset="0"/>
              </a:rPr>
              <a:t>Fiți amabili cu cei care încă nu și-au format convingeri personale </a:t>
            </a:r>
            <a:r>
              <a:rPr lang="it-IT" i="1" dirty="0" smtClean="0">
                <a:latin typeface="Arial" pitchFamily="34" charset="0"/>
                <a:cs typeface="Arial" pitchFamily="34" charset="0"/>
              </a:rPr>
              <a:t>stabile-traducere bva</a:t>
            </a:r>
            <a:r>
              <a:rPr lang="it-IT" dirty="0" smtClean="0"/>
              <a:t>) (Iuda 1:22)</a:t>
            </a:r>
          </a:p>
          <a:p>
            <a:endParaRPr lang="it-IT" dirty="0"/>
          </a:p>
          <a:p>
            <a:r>
              <a:rPr lang="it-IT" b="1" dirty="0" smtClean="0"/>
              <a:t>- </a:t>
            </a:r>
            <a:r>
              <a:rPr lang="en-US" b="1" dirty="0"/>
              <a:t>“</a:t>
            </a:r>
            <a:r>
              <a:rPr lang="it-IT" b="1" dirty="0" smtClean="0"/>
              <a:t>...cautati </a:t>
            </a:r>
            <a:r>
              <a:rPr lang="it-IT" b="1" dirty="0"/>
              <a:t>sa mantuiti pe unii, smulgandu-i din </a:t>
            </a:r>
            <a:r>
              <a:rPr lang="it-IT" b="1" dirty="0" smtClean="0"/>
              <a:t>foc...</a:t>
            </a:r>
            <a:r>
              <a:rPr lang="en-US" b="1" dirty="0"/>
              <a:t> </a:t>
            </a:r>
            <a:r>
              <a:rPr lang="en-US" b="1" dirty="0" smtClean="0"/>
              <a:t>“ </a:t>
            </a:r>
            <a:r>
              <a:rPr lang="it-IT" b="1" dirty="0" smtClean="0"/>
              <a:t>(Iuda 1:23)</a:t>
            </a:r>
          </a:p>
          <a:p>
            <a:pPr marL="342900" indent="-342900">
              <a:buFontTx/>
              <a:buChar char="-"/>
            </a:pPr>
            <a:endParaRPr lang="it-IT" b="1" dirty="0"/>
          </a:p>
          <a:p>
            <a:r>
              <a:rPr lang="it-IT" b="1" dirty="0" smtClean="0"/>
              <a:t>- </a:t>
            </a:r>
            <a:r>
              <a:rPr lang="en-US" b="1" dirty="0"/>
              <a:t>“</a:t>
            </a:r>
            <a:r>
              <a:rPr lang="it-IT" b="1" dirty="0" smtClean="0"/>
              <a:t>...de </a:t>
            </a:r>
            <a:r>
              <a:rPr lang="it-IT" b="1" dirty="0"/>
              <a:t>altii iarasi fie-va mila cu frica, urand pana si camasa manjita de </a:t>
            </a:r>
            <a:r>
              <a:rPr lang="it-IT" b="1" dirty="0" smtClean="0"/>
              <a:t>carne</a:t>
            </a:r>
            <a:r>
              <a:rPr lang="it-IT" b="1" dirty="0"/>
              <a:t> ...</a:t>
            </a:r>
            <a:r>
              <a:rPr lang="en-US" b="1" dirty="0"/>
              <a:t> “</a:t>
            </a:r>
            <a:r>
              <a:rPr lang="it-IT" b="1" dirty="0" smtClean="0"/>
              <a:t> (</a:t>
            </a:r>
            <a:r>
              <a:rPr lang="vi-VN" i="1" dirty="0"/>
              <a:t>Pe alții tratați-i cu compasiune și cu reverență, chiar dacă veți urî hainele pătate de faptele lor păcătoase</a:t>
            </a:r>
            <a:r>
              <a:rPr lang="vi-VN" b="1" i="1" dirty="0" smtClean="0"/>
              <a:t>.</a:t>
            </a:r>
            <a:r>
              <a:rPr lang="it-IT" i="1" dirty="0" smtClean="0">
                <a:latin typeface="Trebuchet MS" pitchFamily="34" charset="0"/>
              </a:rPr>
              <a:t>-traducere </a:t>
            </a:r>
            <a:r>
              <a:rPr lang="it-IT" i="1" dirty="0">
                <a:latin typeface="Trebuchet MS" pitchFamily="34" charset="0"/>
              </a:rPr>
              <a:t>bva</a:t>
            </a:r>
            <a:r>
              <a:rPr lang="en-US" dirty="0" smtClean="0"/>
              <a:t>) </a:t>
            </a:r>
            <a:r>
              <a:rPr lang="it-IT" b="1" dirty="0"/>
              <a:t>(Iuda </a:t>
            </a:r>
            <a:r>
              <a:rPr lang="it-IT" b="1" dirty="0" smtClean="0"/>
              <a:t>1:23</a:t>
            </a:r>
            <a:r>
              <a:rPr lang="en-US" b="1" dirty="0"/>
              <a:t>)</a:t>
            </a:r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686800" cy="2438400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Solutia discernamantului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pentru probleme diverse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6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" y="3657600"/>
            <a:ext cx="8839200" cy="1905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-bucuria de a fi protejati de cadere dar si de mandrie</a:t>
            </a:r>
          </a:p>
          <a:p>
            <a:r>
              <a:rPr lang="en-US" sz="3200" dirty="0" smtClean="0"/>
              <a:t>-bucuria de a fi imbracati in Isus Hristos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839200" cy="2667000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Bucuria de a fi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Aceluia care poate sa va pazeasca de orice 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cadere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4003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</TotalTime>
  <Words>218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Slipstream</vt:lpstr>
      <vt:lpstr>    Epistola dupa Iuda</vt:lpstr>
      <vt:lpstr>Biserica in pericol de moarte</vt:lpstr>
      <vt:lpstr>Perfuzii care duc catre viata</vt:lpstr>
      <vt:lpstr>Solutia discernamantului pentru probleme diverse</vt:lpstr>
      <vt:lpstr>Bucuria de a fi a Aceluia care poate sa va pazeasca de orice cadere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Epistola dupa Iuda</dc:title>
  <dc:creator>ACM</dc:creator>
  <cp:lastModifiedBy>ACM</cp:lastModifiedBy>
  <cp:revision>23</cp:revision>
  <dcterms:created xsi:type="dcterms:W3CDTF">2015-11-14T11:49:23Z</dcterms:created>
  <dcterms:modified xsi:type="dcterms:W3CDTF">2015-11-15T06:36:47Z</dcterms:modified>
</cp:coreProperties>
</file>