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1" r:id="rId3"/>
    <p:sldId id="262" r:id="rId4"/>
    <p:sldId id="264" r:id="rId5"/>
    <p:sldId id="263" r:id="rId6"/>
    <p:sldId id="260" r:id="rId7"/>
    <p:sldId id="257" r:id="rId8"/>
    <p:sldId id="258" r:id="rId9"/>
    <p:sldId id="259" r:id="rId10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68662" autoAdjust="0"/>
  </p:normalViewPr>
  <p:slideViewPr>
    <p:cSldViewPr>
      <p:cViewPr varScale="1">
        <p:scale>
          <a:sx n="46" d="100"/>
          <a:sy n="46" d="100"/>
        </p:scale>
        <p:origin x="-17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ubstituent dată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1E07B-4F10-4AFA-BE00-BF6B64092B68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4" name="Substituent imagine diapozitiv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ubstituent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AE27B2-C639-4DAA-B709-71D6D0CC48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o-RO" dirty="0" err="1" smtClean="0"/>
              <a:t>psiuchikos</a:t>
            </a:r>
            <a:r>
              <a:rPr lang="ro-RO" dirty="0" smtClean="0"/>
              <a:t> vs. </a:t>
            </a:r>
            <a:r>
              <a:rPr lang="ro-RO" dirty="0" err="1" smtClean="0"/>
              <a:t>pneumatikos</a:t>
            </a:r>
            <a:endParaRPr lang="ro-RO" dirty="0" smtClean="0"/>
          </a:p>
          <a:p>
            <a:endParaRPr lang="ro-RO" dirty="0" smtClean="0"/>
          </a:p>
          <a:p>
            <a:r>
              <a:rPr lang="vi-VN" dirty="0" smtClean="0"/>
              <a:t>cei obosiți din diferite cauze (cuprinși de plictiseală sau neinteres față de planurile Domnului prin Biserică)-persoane cuprinse de un soi de ignoranță (discernământul spiritula era afectat)-nemulțumiți, vorbitori de rău, îngrijorați de tot felul de banalități etc.</a:t>
            </a:r>
            <a:endParaRPr lang="en-US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E27B2-C639-4DAA-B709-71D6D0CC487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vi-V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Oamenii de astăzi caută mai puţin dezvoltarea unei relaţii mai aproape de Dumnezeu şi mai mult confort şi rezolvarea problemelor personale. O statistică recentă făcută de grupul Barna, la începutul lunii aprilie 2014, a publicat constatarea că în anul 2011, 64 la sută din cititorii frecvenţi ai Scripturii, intervievaţi au declarat că Scriptura i-a adus mai aproape de Dumnezeu, iar în anul 2014 numai 56 la sută. În schimb în 2011 cei intervievaţi în proporţie de 26 la sută au declarat că Scriptura le-a creat un confort mai bun şi le-a dat soluţii la probleme, în timp ce în 2014 proporţia este de 32 la sută.</a:t>
            </a:r>
            <a:endParaRPr lang="ro-RO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o-RO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o-RO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Ortodoxie</a:t>
            </a:r>
            <a:r>
              <a:rPr lang="ro-RO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și </a:t>
            </a:r>
            <a:r>
              <a:rPr lang="ro-RO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ortopraxie</a:t>
            </a:r>
            <a:endParaRPr lang="ro-RO" sz="1200" b="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o-RO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Dragostea lui Dumnezeu – input / output</a:t>
            </a:r>
          </a:p>
          <a:p>
            <a:endParaRPr lang="ro-RO" sz="1200" b="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o-RO" sz="1200" b="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E27B2-C639-4DAA-B709-71D6D0CC487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o-RO" dirty="0" smtClean="0"/>
              <a:t>ham </a:t>
            </a:r>
            <a:r>
              <a:rPr lang="ro-RO" dirty="0" err="1" smtClean="0"/>
              <a:t>pt</a:t>
            </a:r>
            <a:r>
              <a:rPr lang="ro-RO" dirty="0" smtClean="0"/>
              <a:t> copii</a:t>
            </a:r>
          </a:p>
          <a:p>
            <a:endParaRPr lang="ro-RO" dirty="0" smtClean="0"/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G1849 </a:t>
            </a:r>
            <a:r>
              <a:rPr lang="pt-B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ἐξουσία exousia (ex-ou-see'-ah) n.</a:t>
            </a:r>
          </a:p>
          <a:p>
            <a:r>
              <a:rPr lang="ro-RO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</a:t>
            </a:r>
            <a:r>
              <a:rPr lang="ro-RO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privilege</a:t>
            </a:r>
            <a:endParaRPr lang="ro-RO" sz="1200" b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</a:t>
            </a:r>
            <a:r>
              <a:rPr lang="en-US" sz="1200" b="1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(subjectively) force, capacity, competency, freedom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</a:t>
            </a:r>
            <a:r>
              <a:rPr lang="en-US" sz="1200" b="1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(objectively) mastery (concretely, magistrate, superhuman, potentate, token of control), delegated influence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[from G1832 (in the sense of ability)]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KJV: authority, jurisdiction, liberty, power, right, strength </a:t>
            </a:r>
          </a:p>
          <a:p>
            <a:r>
              <a:rPr lang="ro-RO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Root</a:t>
            </a:r>
            <a:r>
              <a:rPr lang="ro-R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(s): G1832 </a:t>
            </a:r>
          </a:p>
          <a:p>
            <a:endParaRPr lang="en-US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E27B2-C639-4DAA-B709-71D6D0CC487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 smtClean="0"/>
              <a:t>Faceți clic pentru editarea stilului de subtitlu al coordonatorului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72570-0F8C-4775-A3F1-967451BF5C73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14BEC-0467-4D6C-A1A5-F057FD2DFD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72570-0F8C-4775-A3F1-967451BF5C73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14BEC-0467-4D6C-A1A5-F057FD2DFD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72570-0F8C-4775-A3F1-967451BF5C73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14BEC-0467-4D6C-A1A5-F057FD2DFD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72570-0F8C-4775-A3F1-967451BF5C73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14BEC-0467-4D6C-A1A5-F057FD2DFD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72570-0F8C-4775-A3F1-967451BF5C73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14BEC-0467-4D6C-A1A5-F057FD2DFD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72570-0F8C-4775-A3F1-967451BF5C73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14BEC-0467-4D6C-A1A5-F057FD2DFD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5" name="Substituent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72570-0F8C-4775-A3F1-967451BF5C73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14BEC-0467-4D6C-A1A5-F057FD2DFD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72570-0F8C-4775-A3F1-967451BF5C73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14BEC-0467-4D6C-A1A5-F057FD2DFD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72570-0F8C-4775-A3F1-967451BF5C73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14BEC-0467-4D6C-A1A5-F057FD2DFD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72570-0F8C-4775-A3F1-967451BF5C73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14BEC-0467-4D6C-A1A5-F057FD2DFD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72570-0F8C-4775-A3F1-967451BF5C73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14BEC-0467-4D6C-A1A5-F057FD2DFD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72570-0F8C-4775-A3F1-967451BF5C73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14BEC-0467-4D6C-A1A5-F057FD2DFDD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radiounison.ro/wp-content/uploads/2011/07/Lupi-in-haine-de-o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492896"/>
            <a:ext cx="3476625" cy="3333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oan\Pictures\pt Predici\early_church3_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oan\Pictures\pt Predici\early_church3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73113" y="-350838"/>
            <a:ext cx="10691813" cy="75612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Ioan\Pictures\pt Predici\Trail-of-Blood-chart-combin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Ioan\Pictures\pt Predici\The Chuech Historically Trac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Vremurile din urmă	</a:t>
            </a:r>
            <a:endParaRPr lang="en-US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/>
          <a:lstStyle/>
          <a:p>
            <a:r>
              <a:rPr lang="vi-VN" dirty="0" smtClean="0">
                <a:latin typeface="+mj-lt"/>
              </a:rPr>
              <a:t>c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vi-VN" dirty="0" smtClean="0">
                <a:latin typeface="+mj-lt"/>
              </a:rPr>
              <a:t>rtitori</a:t>
            </a:r>
            <a:r>
              <a:rPr lang="ro-RO" dirty="0" smtClean="0">
                <a:latin typeface="+mj-lt"/>
              </a:rPr>
              <a:t>;</a:t>
            </a:r>
          </a:p>
          <a:p>
            <a:r>
              <a:rPr lang="vi-VN" dirty="0" smtClean="0">
                <a:latin typeface="+mj-lt"/>
              </a:rPr>
              <a:t>nemulţ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vi-VN" dirty="0" smtClean="0">
                <a:latin typeface="+mj-lt"/>
              </a:rPr>
              <a:t>miţi cu soarta lor; </a:t>
            </a:r>
            <a:endParaRPr lang="ro-RO" dirty="0" smtClean="0">
              <a:latin typeface="+mj-lt"/>
            </a:endParaRPr>
          </a:p>
          <a:p>
            <a:r>
              <a:rPr lang="vi-VN" dirty="0" smtClean="0">
                <a:latin typeface="+mj-lt"/>
              </a:rPr>
              <a:t>trăiesc </a:t>
            </a:r>
            <a:r>
              <a:rPr lang="vi-VN" dirty="0">
                <a:latin typeface="+mj-lt"/>
              </a:rPr>
              <a:t>după poftele </a:t>
            </a:r>
            <a:r>
              <a:rPr lang="vi-VN" dirty="0" smtClean="0">
                <a:latin typeface="+mj-lt"/>
              </a:rPr>
              <a:t>lor</a:t>
            </a:r>
            <a:r>
              <a:rPr lang="ro-RO" dirty="0" smtClean="0">
                <a:latin typeface="+mj-lt"/>
              </a:rPr>
              <a:t>, </a:t>
            </a:r>
            <a:r>
              <a:rPr lang="vi-VN" dirty="0" smtClean="0">
                <a:latin typeface="+mj-lt"/>
              </a:rPr>
              <a:t>nelegiuite; </a:t>
            </a:r>
            <a:endParaRPr lang="ro-RO" dirty="0" smtClean="0">
              <a:latin typeface="+mj-lt"/>
            </a:endParaRPr>
          </a:p>
          <a:p>
            <a:r>
              <a:rPr lang="vi-VN" dirty="0" smtClean="0">
                <a:latin typeface="+mj-lt"/>
              </a:rPr>
              <a:t>gura </a:t>
            </a:r>
            <a:r>
              <a:rPr lang="vi-VN" dirty="0">
                <a:latin typeface="+mj-lt"/>
              </a:rPr>
              <a:t>le este plină de vorbe trufaşe, </a:t>
            </a:r>
            <a:endParaRPr lang="ro-RO" dirty="0" smtClean="0">
              <a:latin typeface="+mj-lt"/>
            </a:endParaRPr>
          </a:p>
          <a:p>
            <a:r>
              <a:rPr lang="vi-VN" dirty="0" smtClean="0">
                <a:latin typeface="+mj-lt"/>
              </a:rPr>
              <a:t>şi </a:t>
            </a:r>
            <a:r>
              <a:rPr lang="vi-VN" dirty="0">
                <a:latin typeface="+mj-lt"/>
              </a:rPr>
              <a:t>slăvesc pe oameni pentru </a:t>
            </a:r>
            <a:r>
              <a:rPr lang="vi-VN" dirty="0" smtClean="0">
                <a:latin typeface="+mj-lt"/>
              </a:rPr>
              <a:t>c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vi-VN" dirty="0" smtClean="0">
                <a:latin typeface="+mj-lt"/>
              </a:rPr>
              <a:t>ştig</a:t>
            </a:r>
            <a:r>
              <a:rPr lang="ro-RO" dirty="0" smtClean="0">
                <a:latin typeface="+mj-lt"/>
              </a:rPr>
              <a:t>;</a:t>
            </a:r>
            <a:endParaRPr lang="vi-VN" dirty="0">
              <a:latin typeface="+mj-lt"/>
            </a:endParaRPr>
          </a:p>
          <a:p>
            <a:r>
              <a:rPr lang="vi-VN" dirty="0">
                <a:latin typeface="+mj-lt"/>
              </a:rPr>
              <a:t>batjocoritori, </a:t>
            </a:r>
            <a:endParaRPr lang="ro-RO" dirty="0" smtClean="0">
              <a:latin typeface="+mj-lt"/>
            </a:endParaRPr>
          </a:p>
          <a:p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fac</a:t>
            </a:r>
            <a:r>
              <a:rPr lang="ro-RO" dirty="0" smtClean="0">
                <a:latin typeface="+mj-lt"/>
              </a:rPr>
              <a:t> </a:t>
            </a:r>
            <a:r>
              <a:rPr lang="vi-VN" dirty="0" smtClean="0">
                <a:latin typeface="+mj-lt"/>
              </a:rPr>
              <a:t>dezbin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ro-RO" dirty="0" err="1" smtClean="0"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ro-RO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dirty="0" smtClean="0">
                <a:latin typeface="+mj-lt"/>
              </a:rPr>
              <a:t>oameni </a:t>
            </a:r>
            <a:r>
              <a:rPr lang="vi-VN" dirty="0">
                <a:latin typeface="+mj-lt"/>
              </a:rPr>
              <a:t>supuşi poftelor </a:t>
            </a:r>
            <a:r>
              <a:rPr lang="vi-VN" dirty="0" smtClean="0">
                <a:latin typeface="+mj-lt"/>
              </a:rPr>
              <a:t>firii</a:t>
            </a:r>
            <a:r>
              <a:rPr lang="ro-RO" dirty="0" smtClean="0">
                <a:latin typeface="+mj-lt"/>
              </a:rPr>
              <a:t> (</a:t>
            </a:r>
            <a:r>
              <a:rPr lang="el-GR" dirty="0" smtClean="0">
                <a:latin typeface="+mj-lt"/>
              </a:rPr>
              <a:t>ψυχικοι</a:t>
            </a:r>
            <a:r>
              <a:rPr lang="ro-RO" dirty="0" smtClean="0">
                <a:latin typeface="+mj-lt"/>
              </a:rPr>
              <a:t>)</a:t>
            </a:r>
          </a:p>
          <a:p>
            <a:r>
              <a:rPr lang="vi-VN" dirty="0" smtClean="0">
                <a:latin typeface="+mj-lt"/>
              </a:rPr>
              <a:t>car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vi-VN" dirty="0" smtClean="0">
                <a:latin typeface="+mj-lt"/>
              </a:rPr>
              <a:t> n</a:t>
            </a:r>
            <a:r>
              <a:rPr lang="ro-RO" dirty="0" smtClean="0">
                <a:latin typeface="+mj-lt"/>
              </a:rPr>
              <a:t>-</a:t>
            </a:r>
            <a:r>
              <a:rPr lang="vi-VN" dirty="0" smtClean="0">
                <a:latin typeface="+mj-lt"/>
              </a:rPr>
              <a:t>au Duhul</a:t>
            </a:r>
            <a:r>
              <a:rPr lang="ro-RO" dirty="0" smtClean="0">
                <a:latin typeface="+mj-lt"/>
              </a:rPr>
              <a:t> (</a:t>
            </a:r>
            <a:r>
              <a:rPr lang="el-GR" dirty="0" smtClean="0">
                <a:latin typeface="+mj-lt"/>
              </a:rPr>
              <a:t>πνευμα</a:t>
            </a:r>
            <a:r>
              <a:rPr lang="ro-RO" dirty="0" smtClean="0">
                <a:latin typeface="+mj-lt"/>
              </a:rPr>
              <a:t>)</a:t>
            </a:r>
            <a:r>
              <a:rPr lang="vi-VN" dirty="0" smtClean="0">
                <a:latin typeface="+mj-lt"/>
              </a:rPr>
              <a:t>.</a:t>
            </a:r>
            <a:endParaRPr lang="vi-VN" dirty="0">
              <a:latin typeface="+mj-lt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o-RO" dirty="0" smtClean="0"/>
              <a:t>Dar voi…</a:t>
            </a:r>
            <a:endParaRPr lang="en-US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566124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o-RO" dirty="0" smtClean="0"/>
              <a:t>Credința</a:t>
            </a:r>
            <a:endParaRPr lang="en-US" dirty="0" smtClean="0"/>
          </a:p>
          <a:p>
            <a:pPr>
              <a:buFontTx/>
              <a:buChar char="-"/>
            </a:pPr>
            <a:r>
              <a:rPr lang="en-US" sz="2400" i="1" dirty="0" smtClean="0"/>
              <a:t>“…</a:t>
            </a:r>
            <a:r>
              <a:rPr lang="it-IT" sz="2400" i="1" dirty="0" smtClean="0"/>
              <a:t>ziditi-va sufleteste pe credinta voastra preasfanta...</a:t>
            </a:r>
            <a:r>
              <a:rPr lang="en-US" sz="2400" i="1" dirty="0" smtClean="0"/>
              <a:t> “ (</a:t>
            </a:r>
            <a:r>
              <a:rPr lang="en-US" sz="2400" i="1" dirty="0" err="1" smtClean="0"/>
              <a:t>Iuda</a:t>
            </a:r>
            <a:r>
              <a:rPr lang="en-US" sz="2400" i="1" dirty="0" smtClean="0"/>
              <a:t> 1:20)</a:t>
            </a:r>
          </a:p>
          <a:p>
            <a:pPr>
              <a:buNone/>
            </a:pPr>
            <a:r>
              <a:rPr lang="en-US" sz="2400" i="1" dirty="0" smtClean="0"/>
              <a:t>-”…</a:t>
            </a:r>
            <a:r>
              <a:rPr lang="en-US" sz="2400" i="1" dirty="0" err="1" smtClean="0"/>
              <a:t>aduceti-va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aminte</a:t>
            </a:r>
            <a:r>
              <a:rPr lang="en-US" sz="2400" i="1" dirty="0" smtClean="0"/>
              <a:t> de </a:t>
            </a:r>
            <a:r>
              <a:rPr lang="en-US" sz="2400" i="1" dirty="0" err="1" smtClean="0"/>
              <a:t>vorbele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vestite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mai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dinainte</a:t>
            </a:r>
            <a:r>
              <a:rPr lang="en-US" sz="2400" i="1" dirty="0" smtClean="0"/>
              <a:t> de </a:t>
            </a:r>
            <a:r>
              <a:rPr lang="en-US" sz="2400" i="1" dirty="0" err="1" smtClean="0"/>
              <a:t>apostolii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Domnului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nostru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Isus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Hristos</a:t>
            </a:r>
            <a:r>
              <a:rPr lang="en-US" sz="2400" i="1" dirty="0" smtClean="0"/>
              <a:t>.“(</a:t>
            </a:r>
            <a:r>
              <a:rPr lang="en-US" sz="2400" i="1" dirty="0" err="1" smtClean="0"/>
              <a:t>Iuda</a:t>
            </a:r>
            <a:r>
              <a:rPr lang="en-US" sz="2400" i="1" dirty="0" smtClean="0"/>
              <a:t> 1:17)</a:t>
            </a:r>
          </a:p>
          <a:p>
            <a:pPr lvl="1">
              <a:buFontTx/>
              <a:buChar char="-"/>
            </a:pPr>
            <a:r>
              <a:rPr lang="ro-RO" dirty="0" smtClean="0"/>
              <a:t>Rugăciunea</a:t>
            </a:r>
            <a:endParaRPr lang="en-US" dirty="0" smtClean="0"/>
          </a:p>
          <a:p>
            <a:pPr>
              <a:buFontTx/>
              <a:buChar char="-"/>
            </a:pPr>
            <a:r>
              <a:rPr lang="en-US" sz="2400" i="1" dirty="0"/>
              <a:t>“…</a:t>
            </a:r>
            <a:r>
              <a:rPr lang="en-US" sz="2400" i="1" dirty="0" err="1"/>
              <a:t>rugati-va</a:t>
            </a:r>
            <a:r>
              <a:rPr lang="en-US" sz="2400" i="1" dirty="0"/>
              <a:t> </a:t>
            </a:r>
            <a:r>
              <a:rPr lang="en-US" sz="2400" i="1" dirty="0" err="1"/>
              <a:t>prin</a:t>
            </a:r>
            <a:r>
              <a:rPr lang="en-US" sz="2400" i="1" dirty="0"/>
              <a:t> </a:t>
            </a:r>
            <a:r>
              <a:rPr lang="en-US" sz="2400" i="1" dirty="0" err="1"/>
              <a:t>Duhul</a:t>
            </a:r>
            <a:r>
              <a:rPr lang="en-US" sz="2400" i="1" dirty="0"/>
              <a:t> </a:t>
            </a:r>
            <a:r>
              <a:rPr lang="en-US" sz="2400" i="1" dirty="0" err="1"/>
              <a:t>Sfant</a:t>
            </a:r>
            <a:r>
              <a:rPr lang="en-US" sz="2400" i="1" dirty="0"/>
              <a:t>” (</a:t>
            </a:r>
            <a:r>
              <a:rPr lang="en-US" sz="2400" i="1" dirty="0" err="1"/>
              <a:t>Iuda</a:t>
            </a:r>
            <a:r>
              <a:rPr lang="en-US" sz="2400" i="1" dirty="0"/>
              <a:t> 1:20</a:t>
            </a:r>
            <a:r>
              <a:rPr lang="en-US" sz="2400" i="1" dirty="0" smtClean="0"/>
              <a:t>)</a:t>
            </a:r>
            <a:endParaRPr lang="ro-RO" sz="2400" i="1" dirty="0" smtClean="0"/>
          </a:p>
          <a:p>
            <a:pPr>
              <a:buNone/>
            </a:pPr>
            <a:r>
              <a:rPr lang="ro-RO" dirty="0"/>
              <a:t>Dragostea</a:t>
            </a:r>
            <a:endParaRPr lang="en-US" dirty="0"/>
          </a:p>
          <a:p>
            <a:pPr>
              <a:buFontTx/>
              <a:buChar char="-"/>
            </a:pPr>
            <a:r>
              <a:rPr lang="en-US" sz="2400" i="1" dirty="0"/>
              <a:t>“…</a:t>
            </a:r>
            <a:r>
              <a:rPr lang="it-IT" sz="2400" i="1" dirty="0"/>
              <a:t>tineti-va in dragostea lui </a:t>
            </a:r>
            <a:r>
              <a:rPr lang="it-IT" sz="2400" i="1" dirty="0" smtClean="0"/>
              <a:t>Dumnezeu</a:t>
            </a:r>
            <a:endParaRPr lang="ro-RO" sz="2400" i="1" dirty="0"/>
          </a:p>
          <a:p>
            <a:pPr>
              <a:buNone/>
            </a:pPr>
            <a:r>
              <a:rPr lang="ro-RO" dirty="0"/>
              <a:t>Nădejdea</a:t>
            </a:r>
          </a:p>
          <a:p>
            <a:pPr>
              <a:buFontTx/>
              <a:buChar char="-"/>
            </a:pPr>
            <a:r>
              <a:rPr lang="it-IT" sz="2400" i="1" dirty="0"/>
              <a:t>asteptati indurarea Domnului nostru Isus Hristos pentru viata vesnica </a:t>
            </a:r>
            <a:r>
              <a:rPr lang="en-US" sz="2400" i="1" dirty="0"/>
              <a:t>” (</a:t>
            </a:r>
            <a:r>
              <a:rPr lang="en-US" sz="2400" i="1" dirty="0" err="1"/>
              <a:t>Iuda</a:t>
            </a:r>
            <a:r>
              <a:rPr lang="en-US" sz="2400" i="1" dirty="0"/>
              <a:t> 1:21)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ro-RO" dirty="0" smtClean="0"/>
              <a:t>Acela care poate…</a:t>
            </a:r>
            <a:endParaRPr lang="en-US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661248"/>
          </a:xfrm>
        </p:spPr>
        <p:txBody>
          <a:bodyPr>
            <a:noAutofit/>
          </a:bodyPr>
          <a:lstStyle/>
          <a:p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să vă păzească de orice cădere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să vă </a:t>
            </a: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așeze fără vină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şi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plini de bucurie înaintea slavei Sale</a:t>
            </a:r>
            <a:endParaRPr lang="ro-RO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Singurul Dumnezeu, Mântuitorul nostru prin Isus Hristos, Domnul nostru</a:t>
            </a:r>
          </a:p>
          <a:p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vrednic să primească </a:t>
            </a:r>
          </a:p>
          <a:p>
            <a:pPr lvl="1"/>
            <a:r>
              <a:rPr lang="ro-RO" dirty="0" smtClean="0">
                <a:cs typeface="Times New Roman" pitchFamily="18" charset="0"/>
              </a:rPr>
              <a:t>slava </a:t>
            </a:r>
            <a:r>
              <a:rPr lang="ro-RO" b="1" dirty="0" smtClean="0">
                <a:cs typeface="Times New Roman" pitchFamily="18" charset="0"/>
              </a:rPr>
              <a:t>(</a:t>
            </a:r>
            <a:r>
              <a:rPr lang="el-GR" b="1" dirty="0" smtClean="0"/>
              <a:t>δόξα</a:t>
            </a:r>
            <a:r>
              <a:rPr lang="ro-RO" b="1" dirty="0" smtClean="0"/>
              <a:t>) </a:t>
            </a:r>
            <a:endParaRPr lang="ro-RO" dirty="0" smtClean="0">
              <a:cs typeface="Times New Roman" pitchFamily="18" charset="0"/>
            </a:endParaRPr>
          </a:p>
          <a:p>
            <a:pPr lvl="1"/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măreția </a:t>
            </a: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b="1" dirty="0" smtClean="0"/>
              <a:t>μεγαλωσύνη</a:t>
            </a:r>
            <a:r>
              <a:rPr lang="ro-RO" b="1" dirty="0" smtClean="0"/>
              <a:t>)</a:t>
            </a:r>
            <a:endParaRPr lang="ro-RO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puterea </a:t>
            </a: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b="1" dirty="0" smtClean="0"/>
              <a:t>κράτος)</a:t>
            </a:r>
            <a:endParaRPr lang="ro-RO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stăpânirea </a:t>
            </a: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b="1" dirty="0"/>
              <a:t>ἐξουσία</a:t>
            </a: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>
              <a:buNone/>
            </a:pP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- din veșnicie în veșnicie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438</Words>
  <Application>Microsoft Office PowerPoint</Application>
  <PresentationFormat>Expunere pe ecran (4:3)</PresentationFormat>
  <Paragraphs>50</Paragraphs>
  <Slides>9</Slides>
  <Notes>3</Notes>
  <HiddenSlides>0</HiddenSlides>
  <MMClips>0</MMClips>
  <ScaleCrop>false</ScaleCrop>
  <HeadingPairs>
    <vt:vector size="4" baseType="variant">
      <vt:variant>
        <vt:lpstr>Temă</vt:lpstr>
      </vt:variant>
      <vt:variant>
        <vt:i4>1</vt:i4>
      </vt:variant>
      <vt:variant>
        <vt:lpstr>Titluri diapozitive</vt:lpstr>
      </vt:variant>
      <vt:variant>
        <vt:i4>9</vt:i4>
      </vt:variant>
    </vt:vector>
  </HeadingPairs>
  <TitlesOfParts>
    <vt:vector size="10" baseType="lpstr">
      <vt:lpstr>Temă Office</vt:lpstr>
      <vt:lpstr>Diapozitivul 1</vt:lpstr>
      <vt:lpstr>Diapozitivul 2</vt:lpstr>
      <vt:lpstr>Diapozitivul 3</vt:lpstr>
      <vt:lpstr>Diapozitivul 4</vt:lpstr>
      <vt:lpstr>Diapozitivul 5</vt:lpstr>
      <vt:lpstr>Diapozitivul 6</vt:lpstr>
      <vt:lpstr>Vremurile din urmă </vt:lpstr>
      <vt:lpstr>Dar voi…</vt:lpstr>
      <vt:lpstr>Acela care poate…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Diapozitivul 1</dc:title>
  <dc:creator>Ioan</dc:creator>
  <cp:lastModifiedBy>Ioan</cp:lastModifiedBy>
  <cp:revision>9</cp:revision>
  <dcterms:created xsi:type="dcterms:W3CDTF">2015-11-14T21:07:57Z</dcterms:created>
  <dcterms:modified xsi:type="dcterms:W3CDTF">2015-11-15T07:17:10Z</dcterms:modified>
</cp:coreProperties>
</file>