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3" r:id="rId3"/>
    <p:sldId id="264" r:id="rId4"/>
    <p:sldId id="261" r:id="rId5"/>
    <p:sldId id="265" r:id="rId6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27" autoAdjust="0"/>
  </p:normalViewPr>
  <p:slideViewPr>
    <p:cSldViewPr>
      <p:cViewPr varScale="1">
        <p:scale>
          <a:sx n="66" d="100"/>
          <a:sy n="66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6298D-4C32-499D-81F0-59D1A54FA387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0D599-628A-4209-8D6A-C939CED53EC6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1137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0D599-628A-4209-8D6A-C939CED53EC6}" type="slidenum">
              <a:rPr lang="ro-RO" smtClean="0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0D599-628A-4209-8D6A-C939CED53EC6}" type="slidenum">
              <a:rPr lang="ro-RO" smtClean="0"/>
              <a:pPr/>
              <a:t>2</a:t>
            </a:fld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0D599-628A-4209-8D6A-C939CED53EC6}" type="slidenum">
              <a:rPr lang="ro-RO" smtClean="0"/>
              <a:pPr/>
              <a:t>3</a:t>
            </a:fld>
            <a:endParaRPr lang="ro-R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0D599-628A-4209-8D6A-C939CED53EC6}" type="slidenum">
              <a:rPr lang="ro-RO" smtClean="0"/>
              <a:pPr/>
              <a:t>4</a:t>
            </a:fld>
            <a:endParaRPr lang="ro-R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0D599-628A-4209-8D6A-C939CED53EC6}" type="slidenum">
              <a:rPr lang="ro-RO" smtClean="0"/>
              <a:pPr/>
              <a:t>5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6B14B-D929-4173-8A4C-C23AC32F908A}" type="datetimeFigureOut">
              <a:rPr lang="ro-RO" smtClean="0"/>
              <a:pPr/>
              <a:t>07.12.2015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D3ED5-AA01-4FBF-8F8A-71C4E677792C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Nebucadnetar 605-562 B.C</a:t>
            </a:r>
            <a:endParaRPr lang="ro-RO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babylon-empire-map2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43608" y="1484785"/>
            <a:ext cx="7416824" cy="489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Visul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Nebucadnetar</a:t>
            </a:r>
            <a:endParaRPr lang="ro-RO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1700808"/>
            <a:ext cx="6059016" cy="4425355"/>
          </a:xfrm>
        </p:spPr>
        <p:txBody>
          <a:bodyPr>
            <a:normAutofit fontScale="85000" lnSpcReduction="10000"/>
          </a:bodyPr>
          <a:lstStyle/>
          <a:p>
            <a:r>
              <a:rPr lang="ro-RO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2:1  În al doilea an al domniei lui Nebucadnețar, Nebucadnețar a avut niște visuri. Duhul îi era turburat, și i-a perit somnul. </a:t>
            </a:r>
          </a:p>
          <a:p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2:3 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Împãratul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le-a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zis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„Am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visat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vis;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duhul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îmi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este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turburat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aș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vrea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sã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știu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visul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acela</a:t>
            </a:r>
            <a:r>
              <a:rPr lang="fr-FR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</a:p>
          <a:p>
            <a:r>
              <a:rPr lang="ro-RO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2:12  La auzul acestor cuvinte, împãratul s'a mîniat, și s'a supãrat foarte tare. A poruncit sã piardã pe toți înțelepții Babilonului. </a:t>
            </a:r>
          </a:p>
          <a:p>
            <a:endParaRPr lang="ro-RO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39" y="2132855"/>
            <a:ext cx="2054830" cy="352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0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Interventia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Daniel!</a:t>
            </a:r>
            <a:endParaRPr lang="ro-RO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800" y="1628800"/>
            <a:ext cx="5915000" cy="4497363"/>
          </a:xfrm>
        </p:spPr>
        <p:txBody>
          <a:bodyPr>
            <a:normAutofit fontScale="85000" lnSpcReduction="20000"/>
          </a:bodyPr>
          <a:lstStyle/>
          <a:p>
            <a:r>
              <a:rPr lang="ro-RO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</a:t>
            </a:r>
            <a:r>
              <a:rPr lang="ro-RO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2:16  Și Daniel s'a dus la împãrat, și l-a rugat sã-i dea vreme ca sã dea împãratului tîlcuirea. </a:t>
            </a:r>
          </a:p>
          <a:p>
            <a:r>
              <a:rPr lang="ro-RO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2:17  Apoi Daniel s'a dus în casa lui, și a spus despre lucrul acesta tovarãșilor sãi Hanania, Mișael și Azaria, </a:t>
            </a:r>
          </a:p>
          <a:p>
            <a:r>
              <a:rPr lang="ro-RO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2:18  rugîndu-i sã cearã îndurarea Dumnezeului cerurilor pentru aceastã tainã, ca sã nu piarã Daniel și tovarãșii sãi odatã cu ceilalți înțelepți ai Babilonului. </a:t>
            </a:r>
          </a:p>
          <a:p>
            <a:endParaRPr lang="ro-RO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564904"/>
            <a:ext cx="188595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15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Dumenzeu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intra in </a:t>
            </a:r>
            <a:r>
              <a:rPr lang="en-US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scena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o-RO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792" y="1417638"/>
            <a:ext cx="5987008" cy="5107706"/>
          </a:xfrm>
        </p:spPr>
        <p:txBody>
          <a:bodyPr>
            <a:normAutofit fontScale="55000" lnSpcReduction="20000"/>
          </a:bodyPr>
          <a:lstStyle/>
          <a:p>
            <a:r>
              <a:rPr lang="ro-RO" sz="3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2:19  Dupã aceea i s'a descoperit lui Daniel taina într'o vedenie în timpul nopții. Și Daniel a binecuvîntat pe Dumnezeul cerurilor. </a:t>
            </a:r>
          </a:p>
          <a:p>
            <a:r>
              <a:rPr lang="ro-RO" sz="3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2:20  Daniel a luat cuvîntul și a zis: „Binecuvîntat sã fie Numele lui Dumnezeu, din vecinicie în vecinicie! A Lui este înțelepciunea și puterea. </a:t>
            </a:r>
          </a:p>
          <a:p>
            <a:r>
              <a:rPr lang="ro-RO" sz="3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2:21  El schimbã vremurile și împrejurãrile; El rãstoarnã și pune pe împãrați; El dã înțelepciune înțelepților și pricepere celor pricepuți! </a:t>
            </a:r>
          </a:p>
          <a:p>
            <a:r>
              <a:rPr lang="ro-RO" sz="3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2:22  El descopere ce este adînc și ascuns; El știe ce este în întunerec și la El locuiește lumina</a:t>
            </a:r>
            <a:r>
              <a:rPr lang="ro-RO" sz="3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o-RO" sz="3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2:23  Pe Tine, Dumnezeul pãrinților mei, Te slãvesc și Te laud cã mi-ai dat înțelepciune și putere, și mi-ai fãcut cunoscut ce Ți-am cerut noi; cãci ne-ai descoperit taina împãratului!”. </a:t>
            </a:r>
          </a:p>
          <a:p>
            <a:pPr>
              <a:buNone/>
            </a:pPr>
            <a:endParaRPr lang="ro-RO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04864"/>
            <a:ext cx="2095500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5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 vs Nebucadnetar</a:t>
            </a:r>
            <a:endParaRPr lang="ro-RO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amandoi au primit informatia-cum au gestionat aceasta forta?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stapanesti, sau te stapaneste ea pe tine?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Nebucadentar a clacat! Doar spaima…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Daniel a supravietuit aceluiasi vis!!!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diferenta de hardware?</a:t>
            </a:r>
          </a:p>
          <a:p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Aici s-a vazut AND-ul credintei lui Daniel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 recunoste ca visul si interpretarea a venit de la Dumnezeu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 astepta totul doar de la Dumenzeu, el trebui sa aiba numai initiativa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Iar Nebucadnetar astepta raspunsul doar  de la  oameni</a:t>
            </a:r>
            <a:endParaRPr lang="ro-RO" sz="24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o-RO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387</Words>
  <Application>Microsoft Office PowerPoint</Application>
  <PresentationFormat>On-screen Show (4:3)</PresentationFormat>
  <Paragraphs>30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Nebucadnetar 605-562 B.C</vt:lpstr>
      <vt:lpstr>Visul lui Nebucadnetar</vt:lpstr>
      <vt:lpstr>Interventia lui Daniel!</vt:lpstr>
      <vt:lpstr>Dumenzeu intra in scena!</vt:lpstr>
      <vt:lpstr>Daniel vs Nebucadnetar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AND-ul credinteti Nebucadnetar</dc:title>
  <dc:creator>Mihai Ghiurtu</dc:creator>
  <cp:lastModifiedBy>radulescu</cp:lastModifiedBy>
  <cp:revision>105</cp:revision>
  <dcterms:created xsi:type="dcterms:W3CDTF">2015-12-03T20:34:49Z</dcterms:created>
  <dcterms:modified xsi:type="dcterms:W3CDTF">2015-12-07T20:20:00Z</dcterms:modified>
</cp:coreProperties>
</file>