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75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76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16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1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54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45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6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42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7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1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8C700-DC61-4514-AD7B-991DE7A7D8EE}" type="datetimeFigureOut">
              <a:rPr lang="en-GB" smtClean="0"/>
              <a:t>12/12/2015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0E3CF-E088-4916-A67C-4805E5DD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2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en-GB" dirty="0" smtClean="0"/>
              <a:t>Agenda </a:t>
            </a:r>
            <a:r>
              <a:rPr lang="en-GB" dirty="0" err="1" smtClean="0"/>
              <a:t>Babilonului</a:t>
            </a:r>
            <a:r>
              <a:rPr lang="en-GB" dirty="0" smtClean="0"/>
              <a:t> vs. </a:t>
            </a:r>
            <a:br>
              <a:rPr lang="en-GB" dirty="0" smtClean="0"/>
            </a:br>
            <a:r>
              <a:rPr lang="en-GB" dirty="0" smtClean="0"/>
              <a:t>Agenda </a:t>
            </a:r>
            <a:r>
              <a:rPr lang="en-GB" dirty="0" err="1"/>
              <a:t>L</a:t>
            </a:r>
            <a:r>
              <a:rPr lang="en-GB" dirty="0" err="1" smtClean="0"/>
              <a:t>ui</a:t>
            </a:r>
            <a:r>
              <a:rPr lang="en-GB" dirty="0" smtClean="0"/>
              <a:t> </a:t>
            </a:r>
            <a:r>
              <a:rPr lang="en-GB" dirty="0" err="1" smtClean="0"/>
              <a:t>Dumnezeu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1" y="1700808"/>
            <a:ext cx="9144000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330" y="3861048"/>
            <a:ext cx="3962400" cy="291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02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Cine </a:t>
            </a:r>
            <a:r>
              <a:rPr lang="en-GB" dirty="0" err="1" smtClean="0"/>
              <a:t>este</a:t>
            </a:r>
            <a:r>
              <a:rPr lang="en-GB" dirty="0" smtClean="0"/>
              <a:t> AZI </a:t>
            </a:r>
            <a:r>
              <a:rPr lang="ro-RO" dirty="0" smtClean="0"/>
              <a:t>Împăratul?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5"/>
          </a:xfrm>
        </p:spPr>
        <p:txBody>
          <a:bodyPr/>
          <a:lstStyle/>
          <a:p>
            <a:r>
              <a:rPr lang="ro-RO" dirty="0" smtClean="0"/>
              <a:t>Șeful tău?</a:t>
            </a:r>
          </a:p>
          <a:p>
            <a:r>
              <a:rPr lang="ro-RO" dirty="0" smtClean="0"/>
              <a:t>Colegul tău?</a:t>
            </a:r>
          </a:p>
          <a:p>
            <a:r>
              <a:rPr lang="ro-RO" dirty="0" smtClean="0"/>
              <a:t>Prietenul tău?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789040"/>
            <a:ext cx="84280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200" dirty="0" smtClean="0"/>
              <a:t>E un om bun? Merită mântuirea? Are vreo șansă?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04345" y="4730071"/>
            <a:ext cx="83396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2800" dirty="0" smtClean="0"/>
              <a:t>Tu ești Împăratul de </a:t>
            </a:r>
            <a:r>
              <a:rPr lang="ro-RO" sz="2800" b="1" dirty="0" smtClean="0"/>
              <a:t>ieri</a:t>
            </a:r>
            <a:r>
              <a:rPr lang="ro-RO" sz="2800" dirty="0" smtClean="0"/>
              <a:t>. Cel care a îngenuncheat. </a:t>
            </a:r>
            <a:endParaRPr lang="ro-RO" sz="2800" dirty="0"/>
          </a:p>
          <a:p>
            <a:pPr algn="ctr"/>
            <a:r>
              <a:rPr lang="ro-RO" sz="2800" dirty="0" smtClean="0"/>
              <a:t>Deci dacă tu ai îngenunchiat atunci oricine o poate face!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556792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2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Despre vise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79" y="1628800"/>
            <a:ext cx="5266928" cy="4525963"/>
          </a:xfrm>
        </p:spPr>
        <p:txBody>
          <a:bodyPr>
            <a:normAutofit lnSpcReduction="10000"/>
          </a:bodyPr>
          <a:lstStyle/>
          <a:p>
            <a:r>
              <a:rPr lang="ro-RO" dirty="0" smtClean="0"/>
              <a:t>Cine trimite visele?</a:t>
            </a:r>
          </a:p>
          <a:p>
            <a:r>
              <a:rPr lang="ro-RO" dirty="0" smtClean="0"/>
              <a:t>Tipuri de vise</a:t>
            </a:r>
          </a:p>
          <a:p>
            <a:r>
              <a:rPr lang="ro-RO" dirty="0" smtClean="0"/>
              <a:t>Rolul interpretului</a:t>
            </a:r>
          </a:p>
          <a:p>
            <a:r>
              <a:rPr lang="ro-RO" dirty="0" smtClean="0"/>
              <a:t>Cum să ratăm visele ?</a:t>
            </a:r>
          </a:p>
          <a:p>
            <a:r>
              <a:rPr lang="ro-RO" dirty="0" smtClean="0"/>
              <a:t>Cum creștem </a:t>
            </a:r>
            <a:r>
              <a:rPr lang="ro-RO" b="1" dirty="0" smtClean="0">
                <a:solidFill>
                  <a:srgbClr val="FF0000"/>
                </a:solidFill>
              </a:rPr>
              <a:t>receptivitatea?</a:t>
            </a:r>
          </a:p>
          <a:p>
            <a:r>
              <a:rPr lang="ro-RO" dirty="0" smtClean="0"/>
              <a:t>Cine tălmăcește visele?</a:t>
            </a:r>
          </a:p>
          <a:p>
            <a:r>
              <a:rPr lang="ro-RO" dirty="0" smtClean="0"/>
              <a:t>ÎMPREUNĂ...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40768"/>
            <a:ext cx="4032448" cy="30243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320" y="4499192"/>
            <a:ext cx="4193434" cy="235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54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Fiindcă atât de mult a iubit Dumnezeu lumea....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3322712" cy="4525963"/>
          </a:xfrm>
        </p:spPr>
        <p:txBody>
          <a:bodyPr/>
          <a:lstStyle/>
          <a:p>
            <a:r>
              <a:rPr lang="ro-RO" dirty="0" smtClean="0"/>
              <a:t>Știm mai mult decât Daniel</a:t>
            </a:r>
          </a:p>
          <a:p>
            <a:r>
              <a:rPr lang="ro-RO" dirty="0" smtClean="0"/>
              <a:t>Avem mai mult decât Daniel</a:t>
            </a:r>
          </a:p>
          <a:p>
            <a:r>
              <a:rPr lang="ro-RO" dirty="0" smtClean="0"/>
              <a:t>Cunoaștem cel puțin un Daniel</a:t>
            </a:r>
          </a:p>
          <a:p>
            <a:r>
              <a:rPr lang="ro-RO" dirty="0" smtClean="0"/>
              <a:t>Trebuie să devenim Daniel!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16495"/>
            <a:ext cx="4285658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20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107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Agenda Babilonului vs.  Agenda Lui Dumnezeu</vt:lpstr>
      <vt:lpstr>Cine este AZI Împăratul?</vt:lpstr>
      <vt:lpstr>Despre vise</vt:lpstr>
      <vt:lpstr>Fiindcă atât de mult a iubit Dumnezeu lumea....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Aplicatie</dc:title>
  <dc:creator>Sebi Ghica</dc:creator>
  <cp:lastModifiedBy>Sebi Ghica</cp:lastModifiedBy>
  <cp:revision>9</cp:revision>
  <dcterms:created xsi:type="dcterms:W3CDTF">2015-12-12T19:12:00Z</dcterms:created>
  <dcterms:modified xsi:type="dcterms:W3CDTF">2015-12-13T05:40:00Z</dcterms:modified>
</cp:coreProperties>
</file>