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9" r:id="rId2"/>
    <p:sldId id="263" r:id="rId3"/>
    <p:sldId id="264" r:id="rId4"/>
    <p:sldId id="262" r:id="rId5"/>
    <p:sldId id="260" r:id="rId6"/>
    <p:sldId id="257" r:id="rId7"/>
    <p:sldId id="261" r:id="rId8"/>
    <p:sldId id="258" r:id="rId9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549" autoAdjust="0"/>
  </p:normalViewPr>
  <p:slideViewPr>
    <p:cSldViewPr>
      <p:cViewPr varScale="1">
        <p:scale>
          <a:sx n="44" d="100"/>
          <a:sy n="44" d="100"/>
        </p:scale>
        <p:origin x="-20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734C0D-E463-495E-B778-9DB07EAC520C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3E6680-BFD4-49A5-98A4-AC9F1A64781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suma a ceea ce te-a definit </a:t>
            </a:r>
            <a:r>
              <a:rPr lang="ro-RO" dirty="0" err="1" smtClean="0"/>
              <a:t>cand</a:t>
            </a:r>
            <a:r>
              <a:rPr lang="ro-RO" dirty="0" smtClean="0"/>
              <a:t> erai in </a:t>
            </a:r>
            <a:r>
              <a:rPr lang="ro-RO" dirty="0" err="1" smtClean="0"/>
              <a:t>viata</a:t>
            </a:r>
            <a:r>
              <a:rPr lang="ro-RO" dirty="0" smtClean="0"/>
              <a:t>. Nu o schimbare de paradigma</a:t>
            </a:r>
            <a:r>
              <a:rPr lang="ro-RO" baseline="0" dirty="0" smtClean="0"/>
              <a:t> a </a:t>
            </a:r>
            <a:r>
              <a:rPr lang="ro-RO" baseline="0" dirty="0" err="1" smtClean="0"/>
              <a:t>vietii</a:t>
            </a:r>
            <a:r>
              <a:rPr lang="ro-RO" baseline="0" dirty="0" smtClean="0"/>
              <a:t>, ci mai </a:t>
            </a:r>
            <a:r>
              <a:rPr lang="ro-RO" baseline="0" dirty="0" err="1" smtClean="0"/>
              <a:t>debrabă</a:t>
            </a:r>
            <a:r>
              <a:rPr lang="ro-RO" baseline="0" dirty="0" smtClean="0"/>
              <a:t> o trezire la a</a:t>
            </a:r>
            <a:r>
              <a:rPr lang="ro-RO" dirty="0" smtClean="0"/>
              <a:t>utenticitate.</a:t>
            </a:r>
          </a:p>
          <a:p>
            <a:endParaRPr lang="ro-RO" dirty="0" smtClean="0"/>
          </a:p>
          <a:p>
            <a:r>
              <a:rPr lang="ro-RO" dirty="0" smtClean="0"/>
              <a:t>David si-a</a:t>
            </a:r>
            <a:r>
              <a:rPr lang="ro-RO" baseline="0" dirty="0" smtClean="0"/>
              <a:t> </a:t>
            </a:r>
            <a:r>
              <a:rPr lang="ro-RO" baseline="0" dirty="0" err="1" smtClean="0"/>
              <a:t>raspuns</a:t>
            </a:r>
            <a:r>
              <a:rPr lang="ro-RO" baseline="0" dirty="0" smtClean="0"/>
              <a:t> la </a:t>
            </a:r>
            <a:r>
              <a:rPr lang="ro-RO" baseline="0" dirty="0" err="1" smtClean="0"/>
              <a:t>intrebarea</a:t>
            </a:r>
            <a:r>
              <a:rPr lang="ro-RO" baseline="0" dirty="0" smtClean="0"/>
              <a:t> Cine sunt, de ce sunt? </a:t>
            </a:r>
          </a:p>
          <a:p>
            <a:r>
              <a:rPr lang="ro-RO" baseline="0" dirty="0" smtClean="0"/>
              <a:t>Si s-a definit, in mod corect, in raport cu Dumnezeu si aproapele. Nu individual. </a:t>
            </a:r>
          </a:p>
          <a:p>
            <a:endParaRPr lang="ro-RO" baseline="0" dirty="0" smtClean="0"/>
          </a:p>
          <a:p>
            <a:r>
              <a:rPr lang="ro-RO" baseline="0" dirty="0" smtClean="0"/>
              <a:t>Omul, creat pentru slava lui Dumnezeu. </a:t>
            </a:r>
          </a:p>
          <a:p>
            <a:r>
              <a:rPr lang="ro-RO" baseline="0" dirty="0" smtClean="0"/>
              <a:t>Sufletul nostru va fi tot mai </a:t>
            </a:r>
            <a:r>
              <a:rPr lang="ro-RO" baseline="0" dirty="0" err="1" smtClean="0"/>
              <a:t>implinit</a:t>
            </a:r>
            <a:r>
              <a:rPr lang="ro-RO" baseline="0" dirty="0" smtClean="0"/>
              <a:t> în El, in </a:t>
            </a:r>
            <a:r>
              <a:rPr lang="ro-RO" baseline="0" dirty="0" err="1" smtClean="0"/>
              <a:t>masura</a:t>
            </a:r>
            <a:r>
              <a:rPr lang="ro-RO" baseline="0" dirty="0" smtClean="0"/>
              <a:t> în care El este glorificat în noi. </a:t>
            </a:r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E6680-BFD4-49A5-98A4-AC9F1A64781C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E6680-BFD4-49A5-98A4-AC9F1A64781C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De ce sunt necesare căderile si izbăvirile, în devenirea noastră?</a:t>
            </a:r>
          </a:p>
          <a:p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ce nu te omoară, te face mai puternic.</a:t>
            </a:r>
          </a:p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E6680-BFD4-49A5-98A4-AC9F1A64781C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6-dec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binecuvantare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Eveline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Musteata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16-aug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binecuvantare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Emilia Sabina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Farcasel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26-iul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binecuvantare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Achim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Cosuta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14-Jun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binecuvantare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Oliver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Gavrilita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31-May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binecuvantare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Eva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Rose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Dumitriu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17-May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binecuvantare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Amelia &amp; Sofia Musca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12-Apr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binecuvantare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Paul Vlad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Clim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15-Mar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binecuvantare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Petrisor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Juverdeanu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7-Jun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botezuri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19-Jul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logodna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Bogdan &amp;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Criss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Bosincianu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24-May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logodna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Iuli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&amp; Mariana Ghica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3-May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logodna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Sorin &amp; Oana Arhip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10-May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logodna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Cristi &amp;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Stefana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Alexa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19-Apr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logodna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Gabi &amp; Mariana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Tanasa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15-Feb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logodna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Andrei &amp; Anca Constantin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25-oct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nastere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Alexei Rata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11-sep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nastere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Amelie Teodora Andronic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23-jul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nastere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Eveline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Musteata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19-Jun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nastere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Rares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Mihai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9-Jun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nastere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Alberta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Crauciuc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7-Apr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nastere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Emilia Sabina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Farcasel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25-apr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nastere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Achim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Cosuta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 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nastere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Oliver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Gavrilita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11-aug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nastere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Nadia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Andriciuc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8-aug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nunta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Iuli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&amp; Mariana Ghica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2-aug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nunta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Sorin &amp; Oana Arhip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3-oct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nunta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Cristi &amp;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Stefana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Alexa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25-oct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nunta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Bogdan &amp;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Criss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Bosincianu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21-Jun 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nunta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Gabi &amp; Mariana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16-May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nunta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Andrei &amp; Anca Constantin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28-Mar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nunta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Cornel &amp; Ana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Balan</a:t>
            </a:r>
            <a:r>
              <a:rPr lang="ro-RO" dirty="0" smtClean="0"/>
              <a:t> </a:t>
            </a:r>
            <a:r>
              <a:rPr lang="ro-RO" sz="1200" b="0" i="0" u="none" strike="noStrike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23-aug</a:t>
            </a:r>
            <a:r>
              <a:rPr lang="ro-RO" dirty="0" smtClean="0"/>
              <a:t> </a:t>
            </a:r>
            <a:r>
              <a:rPr lang="ro-RO" sz="1200" b="0" i="0" u="none" strike="noStrike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tabara</a:t>
            </a:r>
            <a:r>
              <a:rPr lang="ro-RO" dirty="0" smtClean="0"/>
              <a:t> </a:t>
            </a:r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E6680-BFD4-49A5-98A4-AC9F1A64781C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Un an de intersecție (</a:t>
            </a:r>
            <a:r>
              <a:rPr lang="ro-R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nudoar</a:t>
            </a:r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linie dreaptă, ci și intersecții)</a:t>
            </a:r>
          </a:p>
          <a:p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Ca biserică,  un an al definirii traiectoriei. Pentru noua </a:t>
            </a:r>
            <a:r>
              <a:rPr lang="ro-RO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generatie</a:t>
            </a:r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TN.</a:t>
            </a:r>
          </a:p>
          <a:p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Lumea in care trăim – materialism</a:t>
            </a:r>
            <a:r>
              <a:rPr lang="ro-RO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individualism</a:t>
            </a:r>
            <a:endParaRPr lang="ro-RO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ro-RO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occidentul – o evanghelie a prosperității, nu Evanghelia crucii. </a:t>
            </a:r>
          </a:p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E6680-BFD4-49A5-98A4-AC9F1A64781C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63E6680-BFD4-49A5-98A4-AC9F1A64781C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1757E8-3651-43A9-AB6D-0375E08AC2A8}" type="datetimeFigureOut">
              <a:rPr lang="en-US" smtClean="0"/>
              <a:pPr/>
              <a:t>12/27/2015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3A2044-40C5-45DB-9D30-52AC124A3D6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179512" y="188640"/>
            <a:ext cx="8964488" cy="66693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o-RO" sz="2000" b="1" dirty="0" err="1" smtClean="0">
                <a:latin typeface="Times New Roman"/>
                <a:ea typeface="Calibri"/>
                <a:cs typeface="Times New Roman"/>
              </a:rPr>
              <a:t>Ps</a:t>
            </a:r>
            <a:r>
              <a:rPr lang="ro-RO" sz="2000" b="1" dirty="0" smtClean="0">
                <a:latin typeface="Times New Roman"/>
                <a:ea typeface="Calibri"/>
                <a:cs typeface="Times New Roman"/>
              </a:rPr>
              <a:t> 30:1 </a:t>
            </a:r>
            <a:r>
              <a:rPr lang="ro-RO" sz="2000" dirty="0" smtClean="0">
                <a:latin typeface="Times New Roman"/>
                <a:ea typeface="Calibri"/>
                <a:cs typeface="Times New Roman"/>
              </a:rPr>
              <a:t>(Un psalm. </a:t>
            </a:r>
            <a:r>
              <a:rPr lang="ro-RO" sz="2000" b="1" dirty="0" smtClean="0">
                <a:latin typeface="Times New Roman"/>
                <a:ea typeface="Calibri"/>
                <a:cs typeface="Times New Roman"/>
              </a:rPr>
              <a:t>O cântare pentru sfinţirea Casei Domnului</a:t>
            </a:r>
            <a:r>
              <a:rPr lang="ro-RO" sz="2000" dirty="0" smtClean="0">
                <a:latin typeface="Times New Roman"/>
                <a:ea typeface="Calibri"/>
                <a:cs typeface="Times New Roman"/>
              </a:rPr>
              <a:t>, făcută de David.) </a:t>
            </a: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Te înalţ, Doamne, căci m-ai ridicat, şi n-ai lăsat pe vrăjmaşii mei să se bucure de mine.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Doamne, Dumnezeule, eu am strigat către Tine, şi Tu m-ai vindecat.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Doamne, Tu mi-ai ridicat sufletul din locuinţa morţilor, Tu m-ai adus la viaţă din mijlocul celor ce se pogoară în groapă.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Cântați Domnului, voi cei iubiţi de El, măriţi prin laudele voastre Numele Lui cel Sfânt!</a:t>
            </a:r>
            <a:endParaRPr lang="ro-RO" sz="2000" dirty="0" smtClean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Căci mânia Lui ţine numai o clipă, dar îndurarea Lui ţine toată viaţa: seara vine plânsul, iar dimineaţa veselia.</a:t>
            </a:r>
            <a:endParaRPr lang="ro-RO" sz="2000" dirty="0" smtClean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Când îmi mergea bine, ziceam: „Nu mă voi clătina niciodată!”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Doamne, prin bunăvoinţa Ta mă așezaseși pe un munte tare... dar Ţi-ai ascuns Faţa, şi m-am turburat.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Doamne, eu am strigat către tine, şi m-am rugat Domnului, zicând: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„Ce vei câștiga dacă-mi verşi sângele, şi mă pogori în groapă? Poate să Te laude țărâna? Poate ea să vestească credincioşia Ta?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Ascultă, Doamne, ai milă de mine! Doamne, ajută-mă!” -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Şi mi-ai prefăcut tânguirile în veselie, mi-ai dezlegat sacul de jale, şi m-ai încins cu bucurie,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pentru ca inima mea </a:t>
            </a:r>
            <a:r>
              <a:rPr lang="ro-RO" sz="2000" dirty="0" err="1" smtClean="0">
                <a:latin typeface="Times New Roman"/>
                <a:ea typeface="Calibri"/>
                <a:cs typeface="Times New Roman"/>
              </a:rPr>
              <a:t>să-Ţi</a:t>
            </a:r>
            <a:r>
              <a:rPr lang="ro-RO" sz="2000" dirty="0" smtClean="0">
                <a:latin typeface="Times New Roman"/>
                <a:ea typeface="Calibri"/>
                <a:cs typeface="Times New Roman"/>
              </a:rPr>
              <a:t> cânte, şi să nu stea mută. Doamne, Dumnezeule, eu pururea Te voi lăuda!</a:t>
            </a:r>
            <a:endParaRPr lang="ro-RO" sz="2000" dirty="0">
              <a:ea typeface="Calibri"/>
              <a:cs typeface="Times New Roman"/>
            </a:endParaRP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o-RO" b="1" dirty="0" smtClean="0"/>
              <a:t>Regrete </a:t>
            </a:r>
            <a:r>
              <a:rPr lang="ro-RO" b="1" dirty="0" smtClean="0"/>
              <a:t>pe patul de </a:t>
            </a:r>
            <a:r>
              <a:rPr lang="ro-RO" b="1" dirty="0" smtClean="0"/>
              <a:t>moarte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67544" y="1556792"/>
            <a:ext cx="4114800" cy="4969768"/>
          </a:xfrm>
        </p:spPr>
        <p:txBody>
          <a:bodyPr vert="horz" lIns="91440" tIns="45720" rIns="91440" bIns="45720" rtlCol="0">
            <a:noAutofit/>
          </a:bodyPr>
          <a:lstStyle/>
          <a:p>
            <a:pPr marL="114300" indent="-26988">
              <a:spcBef>
                <a:spcPts val="0"/>
              </a:spcBef>
              <a:spcAft>
                <a:spcPts val="600"/>
              </a:spcAft>
              <a:buAutoNum type="arabicPeriod"/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Îmi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doresc să fi avut curajul să-mi trăiesc viaţa aşa cum vroiam eu, nu cum au vrut alţii s-o trăiesc </a:t>
            </a:r>
            <a:endParaRPr lang="ro-RO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114300" indent="-26988">
              <a:spcBef>
                <a:spcPts val="0"/>
              </a:spcBef>
              <a:spcAft>
                <a:spcPts val="600"/>
              </a:spcAft>
              <a:buNone/>
            </a:pP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Îmi doresc să nu fi muncit atât de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mul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Îmi doresc să fi avut curajul să-mi exprim sentimentele</a:t>
            </a:r>
            <a:br>
              <a:rPr lang="vi-V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Îmi doresc să fi păstrat legăturile cu prietenii mei</a:t>
            </a:r>
            <a:br>
              <a:rPr lang="vi-V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>Îmi doresc să-mi fi permis să fiu mai fericit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stituent conținut 2"/>
          <p:cNvSpPr txBox="1">
            <a:spLocks/>
          </p:cNvSpPr>
          <p:nvPr/>
        </p:nvSpPr>
        <p:spPr>
          <a:xfrm>
            <a:off x="4716016" y="1484784"/>
            <a:ext cx="4114800" cy="51137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indent="-342900"/>
            <a:r>
              <a:rPr lang="ro-RO" sz="20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Nu am iertat pe cineva drag care mi-a greşit.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pt-BR" sz="2400" dirty="0" smtClean="0">
                <a:latin typeface="Times New Roman" pitchFamily="18" charset="0"/>
                <a:cs typeface="Times New Roman" pitchFamily="18" charset="0"/>
              </a:rPr>
              <a:t>Nu am avut suficientă credinţă.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Nu am luptat suficient pentru a-mi îndeplini visurile. </a:t>
            </a:r>
            <a:r>
              <a:rPr lang="vi-VN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Nu </a:t>
            </a:r>
            <a:r>
              <a:rPr lang="ro-RO" sz="2400" dirty="0" smtClean="0">
                <a:latin typeface="Times New Roman" pitchFamily="18" charset="0"/>
                <a:cs typeface="Times New Roman" pitchFamily="18" charset="0"/>
              </a:rPr>
              <a:t>m-am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bucurat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lucrurile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simple. </a:t>
            </a:r>
            <a:r>
              <a:rPr lang="it-IT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it-IT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Nu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am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fost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suficient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de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curajos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să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spun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ce </a:t>
            </a:r>
            <a:r>
              <a:rPr lang="fr-FR" sz="2400" dirty="0" err="1" smtClean="0">
                <a:latin typeface="Times New Roman" pitchFamily="18" charset="0"/>
                <a:cs typeface="Times New Roman" pitchFamily="18" charset="0"/>
              </a:rPr>
              <a:t>gândesc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179512" y="188640"/>
            <a:ext cx="8964488" cy="666936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ro-RO" sz="2000" b="1" dirty="0" err="1" smtClean="0">
                <a:latin typeface="Times New Roman"/>
                <a:ea typeface="Calibri"/>
                <a:cs typeface="Times New Roman"/>
              </a:rPr>
              <a:t>Ps</a:t>
            </a:r>
            <a:r>
              <a:rPr lang="ro-RO" sz="2000" b="1" dirty="0" smtClean="0">
                <a:latin typeface="Times New Roman"/>
                <a:ea typeface="Calibri"/>
                <a:cs typeface="Times New Roman"/>
              </a:rPr>
              <a:t> 30:1 </a:t>
            </a:r>
            <a:r>
              <a:rPr lang="ro-RO" sz="2000" dirty="0" smtClean="0">
                <a:latin typeface="Times New Roman"/>
                <a:ea typeface="Calibri"/>
                <a:cs typeface="Times New Roman"/>
              </a:rPr>
              <a:t>(Un psalm. O cântare pentru sfinţirea Casei Domnului, făcută de David.) </a:t>
            </a:r>
          </a:p>
          <a:p>
            <a:pPr>
              <a:spcBef>
                <a:spcPts val="0"/>
              </a:spcBef>
              <a:buNone/>
            </a:pPr>
            <a:r>
              <a:rPr lang="ro-RO" sz="2000" b="1" dirty="0" smtClean="0">
                <a:latin typeface="Times New Roman"/>
                <a:ea typeface="Calibri"/>
                <a:cs typeface="Times New Roman"/>
              </a:rPr>
              <a:t>Te înalţ, Doamne</a:t>
            </a:r>
            <a:r>
              <a:rPr lang="ro-RO" sz="2000" dirty="0" smtClean="0">
                <a:latin typeface="Times New Roman"/>
                <a:ea typeface="Calibri"/>
                <a:cs typeface="Times New Roman"/>
              </a:rPr>
              <a:t>, căci m-ai ridicat, şi n-ai lăsat pe vrăjmaşii mei să se bucure de mine.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Doamne, Dumnezeule, eu am strigat către Tine, şi Tu m-ai vindecat.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Doamne, Tu mi-ai ridicat sufletul din locuinţa morţilor, Tu m-ai adus la viaţă din mijlocul celor ce se pogoară în groapă.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b="1" dirty="0" smtClean="0">
                <a:latin typeface="Times New Roman"/>
                <a:ea typeface="Calibri"/>
                <a:cs typeface="Times New Roman"/>
              </a:rPr>
              <a:t>Cântați Domnului</a:t>
            </a:r>
            <a:r>
              <a:rPr lang="ro-RO" sz="2000" dirty="0" smtClean="0">
                <a:latin typeface="Times New Roman"/>
                <a:ea typeface="Calibri"/>
                <a:cs typeface="Times New Roman"/>
              </a:rPr>
              <a:t>, voi cei iubiţi de El, </a:t>
            </a:r>
            <a:r>
              <a:rPr lang="ro-RO" sz="2000" b="1" dirty="0" smtClean="0">
                <a:latin typeface="Times New Roman"/>
                <a:ea typeface="Calibri"/>
                <a:cs typeface="Times New Roman"/>
              </a:rPr>
              <a:t>măriţi prin laudele voastre Numele Lui </a:t>
            </a:r>
            <a:r>
              <a:rPr lang="ro-RO" sz="2000" dirty="0" smtClean="0">
                <a:latin typeface="Times New Roman"/>
                <a:ea typeface="Calibri"/>
                <a:cs typeface="Times New Roman"/>
              </a:rPr>
              <a:t>cel Sfânt!</a:t>
            </a:r>
            <a:endParaRPr lang="ro-RO" sz="2000" dirty="0" smtClean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Căci mânia Lui ţine numai o clipă, dar îndurarea Lui ţine toată viaţa: seara vine plânsul, iar dimineaţa veselia.</a:t>
            </a:r>
            <a:endParaRPr lang="ro-RO" sz="2000" dirty="0" smtClean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Când îmi mergea bine, ziceam: „Nu mă voi clătina niciodată!”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Doamne, prin bunăvoinţa Ta mă așezaseși pe un munte tare... dar Ţi-ai ascuns Faţa, şi m-am turburat.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Doamne, eu am strigat către tine, şi m-am rugat Domnului, zicând: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„Ce vei câștiga dacă-mi verşi sângele, şi mă pogori în groapă? Poate să Te laude țărâna? Poate ea să vestească credincioşia Ta?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Ascultă, Doamne, ai milă de mine! Doamne, ajută-mă!” -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Şi mi-ai prefăcut tânguirile în veselie, mi-ai dezlegat sacul de jale, şi m-ai încins cu bucurie,</a:t>
            </a:r>
            <a:endParaRPr lang="ro-RO" sz="2000" dirty="0">
              <a:ea typeface="Calibri"/>
              <a:cs typeface="Times New Roman"/>
            </a:endParaRPr>
          </a:p>
          <a:p>
            <a:pPr>
              <a:spcBef>
                <a:spcPts val="0"/>
              </a:spcBef>
              <a:buNone/>
            </a:pPr>
            <a:r>
              <a:rPr lang="ro-RO" sz="2000" dirty="0" smtClean="0">
                <a:latin typeface="Times New Roman"/>
                <a:ea typeface="Calibri"/>
                <a:cs typeface="Times New Roman"/>
              </a:rPr>
              <a:t>pentru ca </a:t>
            </a:r>
            <a:r>
              <a:rPr lang="ro-RO" sz="2000" b="1" dirty="0" smtClean="0">
                <a:latin typeface="Times New Roman"/>
                <a:ea typeface="Calibri"/>
                <a:cs typeface="Times New Roman"/>
              </a:rPr>
              <a:t>inima mea </a:t>
            </a:r>
            <a:r>
              <a:rPr lang="ro-RO" sz="2000" b="1" dirty="0" err="1" smtClean="0">
                <a:latin typeface="Times New Roman"/>
                <a:ea typeface="Calibri"/>
                <a:cs typeface="Times New Roman"/>
              </a:rPr>
              <a:t>să-Ţi</a:t>
            </a:r>
            <a:r>
              <a:rPr lang="ro-RO" sz="2000" b="1" dirty="0" smtClean="0">
                <a:latin typeface="Times New Roman"/>
                <a:ea typeface="Calibri"/>
                <a:cs typeface="Times New Roman"/>
              </a:rPr>
              <a:t> cânte</a:t>
            </a:r>
            <a:r>
              <a:rPr lang="ro-RO" sz="2000" dirty="0" smtClean="0">
                <a:latin typeface="Times New Roman"/>
                <a:ea typeface="Calibri"/>
                <a:cs typeface="Times New Roman"/>
              </a:rPr>
              <a:t>, şi să nu stea mută. Doamne, Dumnezeule, </a:t>
            </a:r>
            <a:r>
              <a:rPr lang="ro-RO" sz="2000" b="1" dirty="0" smtClean="0">
                <a:latin typeface="Times New Roman"/>
                <a:ea typeface="Calibri"/>
                <a:cs typeface="Times New Roman"/>
              </a:rPr>
              <a:t>eu pururea Te voi lăuda!</a:t>
            </a:r>
            <a:endParaRPr lang="ro-RO" sz="2000" b="1" dirty="0">
              <a:ea typeface="Calibri"/>
              <a:cs typeface="Times New Roman"/>
            </a:endParaRPr>
          </a:p>
          <a:p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/>
          <a:lstStyle/>
          <a:p>
            <a:r>
              <a:rPr lang="ro-RO" dirty="0" smtClean="0"/>
              <a:t>Creșterea în har - modele</a:t>
            </a:r>
            <a:endParaRPr lang="en-US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627547"/>
            <a:ext cx="8229600" cy="44712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asetăText 4"/>
          <p:cNvSpPr txBox="1"/>
          <p:nvPr/>
        </p:nvSpPr>
        <p:spPr>
          <a:xfrm>
            <a:off x="7524328" y="6021288"/>
            <a:ext cx="13681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800" b="1" i="1" dirty="0" smtClean="0"/>
              <a:t>timp</a:t>
            </a:r>
            <a:endParaRPr lang="en-US" sz="2800" b="1" i="1" dirty="0"/>
          </a:p>
        </p:txBody>
      </p:sp>
      <p:sp>
        <p:nvSpPr>
          <p:cNvPr id="6" name="CasetăText 5"/>
          <p:cNvSpPr txBox="1"/>
          <p:nvPr/>
        </p:nvSpPr>
        <p:spPr>
          <a:xfrm>
            <a:off x="323528" y="1484784"/>
            <a:ext cx="35638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2800" b="1" i="1" dirty="0" smtClean="0"/>
              <a:t>Maturitate</a:t>
            </a:r>
            <a:endParaRPr lang="en-US" sz="2800" b="1" i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12776"/>
            <a:ext cx="9082608" cy="4657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82154"/>
          </a:xfrm>
        </p:spPr>
        <p:txBody>
          <a:bodyPr>
            <a:normAutofit/>
          </a:bodyPr>
          <a:lstStyle/>
          <a:p>
            <a:pPr algn="l"/>
            <a:r>
              <a:rPr lang="x-none" sz="3200" i="1" smtClean="0">
                <a:latin typeface="Times New Roman" pitchFamily="18" charset="0"/>
                <a:cs typeface="Times New Roman" pitchFamily="18" charset="0"/>
              </a:rPr>
              <a:t>Ps 50:15 </a:t>
            </a:r>
            <a:r>
              <a:rPr lang="x-none" sz="3200" smtClean="0">
                <a:latin typeface="Times New Roman" pitchFamily="18" charset="0"/>
                <a:cs typeface="Times New Roman" pitchFamily="18" charset="0"/>
              </a:rPr>
              <a:t>Cheamă-Mă în ziua necazului, şi Eu te voi izbăvi, iar tu Mă vei proslăvi!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setăText 8"/>
          <p:cNvSpPr txBox="1"/>
          <p:nvPr/>
        </p:nvSpPr>
        <p:spPr>
          <a:xfrm>
            <a:off x="1907704" y="6021288"/>
            <a:ext cx="21602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i="1" dirty="0" smtClean="0"/>
              <a:t>Rugăciune</a:t>
            </a:r>
            <a:endParaRPr lang="en-US" sz="3200" i="1" dirty="0"/>
          </a:p>
        </p:txBody>
      </p:sp>
      <p:sp>
        <p:nvSpPr>
          <p:cNvPr id="10" name="CasetăText 9"/>
          <p:cNvSpPr txBox="1"/>
          <p:nvPr/>
        </p:nvSpPr>
        <p:spPr>
          <a:xfrm>
            <a:off x="611560" y="5157192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600" b="1" dirty="0" smtClean="0">
                <a:solidFill>
                  <a:schemeClr val="accent2">
                    <a:lumMod val="75000"/>
                  </a:schemeClr>
                </a:solidFill>
              </a:rPr>
              <a:t>Necaz</a:t>
            </a:r>
            <a:endParaRPr lang="en-US" sz="36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11" name="CasetăText 10"/>
          <p:cNvSpPr txBox="1"/>
          <p:nvPr/>
        </p:nvSpPr>
        <p:spPr>
          <a:xfrm>
            <a:off x="2051720" y="4581128"/>
            <a:ext cx="194421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4000" b="1" dirty="0" smtClean="0">
                <a:solidFill>
                  <a:srgbClr val="0070C0"/>
                </a:solidFill>
              </a:rPr>
              <a:t>Izbăvire</a:t>
            </a:r>
            <a:endParaRPr lang="en-US" sz="4000" b="1" dirty="0">
              <a:solidFill>
                <a:srgbClr val="0070C0"/>
              </a:solidFill>
            </a:endParaRPr>
          </a:p>
        </p:txBody>
      </p:sp>
      <p:sp>
        <p:nvSpPr>
          <p:cNvPr id="12" name="CasetăText 11"/>
          <p:cNvSpPr txBox="1"/>
          <p:nvPr/>
        </p:nvSpPr>
        <p:spPr>
          <a:xfrm>
            <a:off x="2555776" y="3645024"/>
            <a:ext cx="23042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200" i="1" dirty="0" smtClean="0"/>
              <a:t>Proslăvire</a:t>
            </a:r>
            <a:endParaRPr lang="en-US" sz="3200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755576" y="764704"/>
            <a:ext cx="7772400" cy="936105"/>
          </a:xfrm>
        </p:spPr>
        <p:txBody>
          <a:bodyPr>
            <a:normAutofit/>
          </a:bodyPr>
          <a:lstStyle/>
          <a:p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2015  în biserica </a:t>
            </a:r>
            <a:r>
              <a:rPr kumimoji="0" lang="ro-RO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Neemia</a:t>
            </a:r>
            <a:endParaRPr lang="en-US" dirty="0"/>
          </a:p>
        </p:txBody>
      </p:sp>
      <p:sp>
        <p:nvSpPr>
          <p:cNvPr id="1025" name="Rectangle 1"/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395536" y="1834952"/>
            <a:ext cx="496855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o-RO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Un an bogat</a:t>
            </a:r>
            <a:endParaRPr kumimoji="0" lang="ro-RO" sz="16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33400" marR="0" lvl="0" indent="8001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 nunți</a:t>
            </a:r>
            <a:endParaRPr kumimoji="0" lang="ro-RO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33400" marR="0" lvl="0" indent="8001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 logodne</a:t>
            </a:r>
            <a:endParaRPr kumimoji="0" lang="ro-RO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33400" marR="0" lvl="0" indent="8001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copii născuți</a:t>
            </a:r>
            <a:endParaRPr kumimoji="0" lang="ro-RO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33400" marR="0" lvl="0" indent="8001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 binecuvântări</a:t>
            </a:r>
            <a:endParaRPr kumimoji="0" lang="ro-RO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533400" marR="0" lvl="0" indent="8001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o-RO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 botezuri</a:t>
            </a:r>
          </a:p>
          <a:p>
            <a:pPr marL="533400" marR="0" lvl="0" indent="8001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o-RO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 înmormântări</a:t>
            </a:r>
          </a:p>
          <a:p>
            <a:pPr marL="533400" marR="0" lvl="0" indent="8001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o-RO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tabăra</a:t>
            </a:r>
          </a:p>
          <a:p>
            <a:pPr marL="533400" marR="0" lvl="0" indent="8001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ro-RO" b="1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NG…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http://3.bp.blogspot.com/-IqoAza1znIs/U_ZfI0WMm1I/AAAAAAAAD5o/mt06TsYEkzE/s1600/S-Curve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620688"/>
            <a:ext cx="8595460" cy="5400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x-none" i="1" smtClean="0">
                <a:latin typeface="Times New Roman" pitchFamily="18" charset="0"/>
                <a:cs typeface="Times New Roman" pitchFamily="18" charset="0"/>
              </a:rPr>
              <a:t>Ps 50:14 </a:t>
            </a:r>
            <a:endParaRPr lang="ro-RO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x-none" smtClean="0">
                <a:latin typeface="Times New Roman" pitchFamily="18" charset="0"/>
                <a:cs typeface="Times New Roman" pitchFamily="18" charset="0"/>
              </a:rPr>
              <a:t>Adu ca jertfă lui Dumnezeu mulţămiri, şi împlineşte-ţi juruinţele făcute Celui Prea Înalt.</a:t>
            </a:r>
            <a:endParaRPr lang="ro-RO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875</Words>
  <Application>Microsoft Office PowerPoint</Application>
  <PresentationFormat>Expunere pe ecran (4:3)</PresentationFormat>
  <Paragraphs>70</Paragraphs>
  <Slides>8</Slides>
  <Notes>6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8</vt:i4>
      </vt:variant>
    </vt:vector>
  </HeadingPairs>
  <TitlesOfParts>
    <vt:vector size="9" baseType="lpstr">
      <vt:lpstr>Temă Office</vt:lpstr>
      <vt:lpstr>Diapozitivul 1</vt:lpstr>
      <vt:lpstr>Regrete pe patul de moarte</vt:lpstr>
      <vt:lpstr>Diapozitivul 3</vt:lpstr>
      <vt:lpstr>Creșterea în har - modele</vt:lpstr>
      <vt:lpstr>Ps 50:15 Cheamă-Mă în ziua necazului, şi Eu te voi izbăvi, iar tu Mă vei proslăvi!</vt:lpstr>
      <vt:lpstr>2015  în biserica Neemia</vt:lpstr>
      <vt:lpstr>Diapozitivul 7</vt:lpstr>
      <vt:lpstr>Diapozitivul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Diapozitivul 1</dc:title>
  <dc:creator>Ioan</dc:creator>
  <cp:lastModifiedBy>Ioan</cp:lastModifiedBy>
  <cp:revision>10</cp:revision>
  <dcterms:created xsi:type="dcterms:W3CDTF">2015-12-26T19:22:40Z</dcterms:created>
  <dcterms:modified xsi:type="dcterms:W3CDTF">2015-12-27T07:41:33Z</dcterms:modified>
</cp:coreProperties>
</file>