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2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11/02/16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5831" y="1523999"/>
            <a:ext cx="7351960" cy="1350387"/>
          </a:xfrm>
        </p:spPr>
        <p:txBody>
          <a:bodyPr/>
          <a:lstStyle/>
          <a:p>
            <a:r>
              <a:rPr lang="en-US" sz="3600" dirty="0" smtClean="0">
                <a:latin typeface="Arial"/>
                <a:cs typeface="Arial"/>
              </a:rPr>
              <a:t>„</a:t>
            </a:r>
            <a:r>
              <a:rPr lang="en-US" sz="3600" dirty="0" err="1" smtClean="0">
                <a:latin typeface="Arial"/>
                <a:cs typeface="Arial"/>
              </a:rPr>
              <a:t>Hotărât</a:t>
            </a:r>
            <a:r>
              <a:rPr lang="en-US" sz="3600" dirty="0" smtClean="0">
                <a:latin typeface="Arial"/>
                <a:cs typeface="Arial"/>
              </a:rPr>
              <a:t> </a:t>
            </a:r>
            <a:r>
              <a:rPr lang="en-US" sz="3600" dirty="0" err="1" smtClean="0">
                <a:latin typeface="Arial"/>
                <a:cs typeface="Arial"/>
              </a:rPr>
              <a:t>că</a:t>
            </a:r>
            <a:r>
              <a:rPr lang="en-US" sz="3600" dirty="0" smtClean="0">
                <a:latin typeface="Arial"/>
                <a:cs typeface="Arial"/>
              </a:rPr>
              <a:t> nu </a:t>
            </a:r>
            <a:r>
              <a:rPr lang="en-US" sz="3600" dirty="0" err="1" smtClean="0">
                <a:latin typeface="Arial"/>
                <a:cs typeface="Arial"/>
              </a:rPr>
              <a:t>veți</a:t>
            </a:r>
            <a:r>
              <a:rPr lang="en-US" sz="3600" dirty="0" smtClean="0">
                <a:latin typeface="Arial"/>
                <a:cs typeface="Arial"/>
              </a:rPr>
              <a:t> </a:t>
            </a:r>
            <a:r>
              <a:rPr lang="en-US" sz="3600" dirty="0" err="1" smtClean="0">
                <a:latin typeface="Arial"/>
                <a:cs typeface="Arial"/>
              </a:rPr>
              <a:t>muri</a:t>
            </a:r>
            <a:r>
              <a:rPr lang="en-US" sz="3600" dirty="0" smtClean="0">
                <a:latin typeface="Arial"/>
                <a:cs typeface="Arial"/>
              </a:rPr>
              <a:t>, </a:t>
            </a:r>
            <a:r>
              <a:rPr lang="en-US" sz="3600" dirty="0" err="1" smtClean="0">
                <a:latin typeface="Arial"/>
                <a:cs typeface="Arial"/>
              </a:rPr>
              <a:t>dar</a:t>
            </a:r>
            <a:r>
              <a:rPr lang="en-US" sz="3600" dirty="0" smtClean="0">
                <a:latin typeface="Arial"/>
                <a:cs typeface="Arial"/>
              </a:rPr>
              <a:t>…</a:t>
            </a:r>
            <a:br>
              <a:rPr lang="en-US" sz="3600" dirty="0" smtClean="0">
                <a:latin typeface="Arial"/>
                <a:cs typeface="Arial"/>
              </a:rPr>
            </a:br>
            <a:r>
              <a:rPr lang="en-US" sz="3600" dirty="0" err="1" smtClean="0">
                <a:latin typeface="Arial"/>
                <a:cs typeface="Arial"/>
              </a:rPr>
              <a:t>veți</a:t>
            </a:r>
            <a:r>
              <a:rPr lang="en-US" sz="3600" dirty="0" smtClean="0">
                <a:latin typeface="Arial"/>
                <a:cs typeface="Arial"/>
              </a:rPr>
              <a:t> fi </a:t>
            </a:r>
            <a:r>
              <a:rPr lang="en-US" sz="3600" dirty="0" err="1" smtClean="0">
                <a:latin typeface="Arial"/>
                <a:cs typeface="Arial"/>
              </a:rPr>
              <a:t>ca</a:t>
            </a:r>
            <a:r>
              <a:rPr lang="en-US" sz="3600" dirty="0" smtClean="0">
                <a:latin typeface="Arial"/>
                <a:cs typeface="Arial"/>
              </a:rPr>
              <a:t> </a:t>
            </a:r>
            <a:r>
              <a:rPr lang="en-US" sz="3600" dirty="0" err="1" smtClean="0">
                <a:latin typeface="Arial"/>
                <a:cs typeface="Arial"/>
              </a:rPr>
              <a:t>Dumnezeu</a:t>
            </a:r>
            <a:r>
              <a:rPr lang="en-US" sz="3600" dirty="0" smtClean="0">
                <a:latin typeface="Arial"/>
                <a:cs typeface="Arial"/>
              </a:rPr>
              <a:t>”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Daniel cap. </a:t>
            </a:r>
            <a:r>
              <a:rPr lang="en-US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629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he Ram and the goat of daniel 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6" b="437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3513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162501"/>
          </a:xfrm>
        </p:spPr>
        <p:txBody>
          <a:bodyPr/>
          <a:lstStyle/>
          <a:p>
            <a:r>
              <a:rPr lang="en-US" dirty="0" err="1" smtClean="0"/>
              <a:t>Cornul</a:t>
            </a:r>
            <a:r>
              <a:rPr lang="en-US" dirty="0" smtClean="0"/>
              <a:t> </a:t>
            </a:r>
            <a:r>
              <a:rPr lang="en-US" dirty="0" err="1" smtClean="0"/>
              <a:t>cel</a:t>
            </a:r>
            <a:r>
              <a:rPr lang="en-US" dirty="0" smtClean="0"/>
              <a:t> </a:t>
            </a:r>
            <a:r>
              <a:rPr lang="en-US" dirty="0" err="1" smtClean="0"/>
              <a:t>mic</a:t>
            </a:r>
            <a:r>
              <a:rPr lang="en-US" dirty="0" smtClean="0"/>
              <a:t>…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istorie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70078"/>
            <a:ext cx="8042276" cy="5587922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Arial"/>
                <a:cs typeface="Arial"/>
              </a:rPr>
              <a:t>Cauze</a:t>
            </a:r>
            <a:r>
              <a:rPr lang="en-US" dirty="0">
                <a:latin typeface="Arial"/>
                <a:cs typeface="Arial"/>
              </a:rPr>
              <a:t>: </a:t>
            </a:r>
          </a:p>
          <a:p>
            <a:pPr lvl="1"/>
            <a:r>
              <a:rPr lang="en-US" dirty="0" err="1">
                <a:latin typeface="Arial"/>
                <a:cs typeface="Arial"/>
              </a:rPr>
              <a:t>păcatul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împotriva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jertfei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necurmate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 err="1">
                <a:latin typeface="Arial"/>
                <a:cs typeface="Arial"/>
              </a:rPr>
              <a:t>umplerea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măsurii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nelegiuirilor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b="1" dirty="0" err="1" smtClean="0">
                <a:latin typeface="Arial"/>
                <a:cs typeface="Arial"/>
              </a:rPr>
              <a:t>Consecințe</a:t>
            </a:r>
            <a:r>
              <a:rPr lang="en-US" b="1" dirty="0" smtClean="0">
                <a:latin typeface="Arial"/>
                <a:cs typeface="Arial"/>
              </a:rPr>
              <a:t>: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„</a:t>
            </a:r>
            <a:r>
              <a:rPr lang="en-US" dirty="0" err="1" smtClean="0">
                <a:latin typeface="Arial"/>
                <a:cs typeface="Arial"/>
              </a:rPr>
              <a:t>va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face </a:t>
            </a:r>
            <a:r>
              <a:rPr lang="en-US" dirty="0" err="1">
                <a:latin typeface="Arial"/>
                <a:cs typeface="Arial"/>
              </a:rPr>
              <a:t>pustiiri</a:t>
            </a:r>
            <a:r>
              <a:rPr lang="en-US" dirty="0">
                <a:latin typeface="Arial"/>
                <a:cs typeface="Arial"/>
              </a:rPr>
              <a:t> de </a:t>
            </a:r>
            <a:r>
              <a:rPr lang="en-US" dirty="0" err="1">
                <a:latin typeface="Arial"/>
                <a:cs typeface="Arial"/>
              </a:rPr>
              <a:t>necrezut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izbuti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în</a:t>
            </a:r>
            <a:r>
              <a:rPr lang="en-US" dirty="0">
                <a:latin typeface="Arial"/>
                <a:cs typeface="Arial"/>
              </a:rPr>
              <a:t> tot </a:t>
            </a:r>
            <a:r>
              <a:rPr lang="en-US" dirty="0" err="1">
                <a:latin typeface="Arial"/>
                <a:cs typeface="Arial"/>
              </a:rPr>
              <a:t>ce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începe</a:t>
            </a:r>
            <a:r>
              <a:rPr lang="en-US" dirty="0" smtClean="0">
                <a:latin typeface="Arial"/>
                <a:cs typeface="Arial"/>
              </a:rPr>
              <a:t>” </a:t>
            </a:r>
          </a:p>
          <a:p>
            <a:pPr lvl="1"/>
            <a:r>
              <a:rPr lang="en-US" dirty="0">
                <a:latin typeface="Arial"/>
                <a:cs typeface="Arial"/>
              </a:rPr>
              <a:t>„</a:t>
            </a:r>
            <a:r>
              <a:rPr lang="en-US" dirty="0" err="1" smtClean="0">
                <a:latin typeface="Arial"/>
                <a:cs typeface="Arial"/>
              </a:rPr>
              <a:t>va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nimici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cei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puternici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chiar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poporul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sfinţilor</a:t>
            </a:r>
            <a:r>
              <a:rPr lang="en-US" dirty="0">
                <a:latin typeface="Arial"/>
                <a:cs typeface="Arial"/>
              </a:rPr>
              <a:t>”</a:t>
            </a:r>
            <a:endParaRPr lang="en-US" dirty="0" smtClean="0">
              <a:latin typeface="Arial"/>
              <a:cs typeface="Arial"/>
            </a:endParaRPr>
          </a:p>
          <a:p>
            <a:pPr lvl="1"/>
            <a:r>
              <a:rPr lang="en-US" dirty="0" smtClean="0">
                <a:latin typeface="Arial"/>
                <a:cs typeface="Arial"/>
              </a:rPr>
              <a:t>„</a:t>
            </a:r>
            <a:r>
              <a:rPr lang="en-US" dirty="0" err="1" smtClean="0">
                <a:latin typeface="Arial"/>
                <a:cs typeface="Arial"/>
              </a:rPr>
              <a:t>va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pierde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mulți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oameni</a:t>
            </a:r>
            <a:r>
              <a:rPr lang="en-US" dirty="0">
                <a:latin typeface="Arial"/>
                <a:cs typeface="Arial"/>
              </a:rPr>
              <a:t> care </a:t>
            </a:r>
            <a:r>
              <a:rPr lang="en-US" dirty="0" err="1">
                <a:latin typeface="Arial"/>
                <a:cs typeface="Arial"/>
              </a:rPr>
              <a:t>trăiau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liniștiți</a:t>
            </a:r>
            <a:r>
              <a:rPr lang="en-US" dirty="0" smtClean="0">
                <a:latin typeface="Arial"/>
                <a:cs typeface="Arial"/>
              </a:rPr>
              <a:t>”</a:t>
            </a:r>
          </a:p>
          <a:p>
            <a:pPr lvl="1"/>
            <a:r>
              <a:rPr lang="en-US" dirty="0">
                <a:latin typeface="Arial"/>
                <a:cs typeface="Arial"/>
              </a:rPr>
              <a:t>„</a:t>
            </a:r>
            <a:r>
              <a:rPr lang="en-US" dirty="0" err="1">
                <a:latin typeface="Arial"/>
                <a:cs typeface="Arial"/>
              </a:rPr>
              <a:t>prin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prosperitate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corupe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mulți</a:t>
            </a:r>
            <a:r>
              <a:rPr lang="en-US" dirty="0" smtClean="0">
                <a:latin typeface="Arial"/>
                <a:cs typeface="Arial"/>
              </a:rPr>
              <a:t>”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 smtClean="0">
                <a:latin typeface="Arial"/>
                <a:cs typeface="Arial"/>
              </a:rPr>
              <a:t>„se </a:t>
            </a:r>
            <a:r>
              <a:rPr lang="en-US" dirty="0" err="1">
                <a:latin typeface="Arial"/>
                <a:cs typeface="Arial"/>
              </a:rPr>
              <a:t>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ridica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împotriva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Domnului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domnilor</a:t>
            </a:r>
            <a:r>
              <a:rPr lang="en-US" dirty="0" smtClean="0">
                <a:latin typeface="Arial"/>
                <a:cs typeface="Arial"/>
              </a:rPr>
              <a:t>”</a:t>
            </a:r>
            <a:endParaRPr lang="en-US" b="1" dirty="0" smtClean="0">
              <a:latin typeface="Arial"/>
              <a:cs typeface="Arial"/>
            </a:endParaRPr>
          </a:p>
          <a:p>
            <a:r>
              <a:rPr lang="en-US" b="1" dirty="0" err="1" smtClean="0">
                <a:latin typeface="Arial"/>
                <a:cs typeface="Arial"/>
              </a:rPr>
              <a:t>Soluții</a:t>
            </a:r>
            <a:r>
              <a:rPr lang="en-US" dirty="0" smtClean="0">
                <a:latin typeface="Arial"/>
                <a:cs typeface="Arial"/>
              </a:rPr>
              <a:t>:</a:t>
            </a:r>
          </a:p>
          <a:p>
            <a:pPr lvl="1"/>
            <a:r>
              <a:rPr lang="en-US" dirty="0" err="1">
                <a:latin typeface="Arial"/>
                <a:cs typeface="Arial"/>
              </a:rPr>
              <a:t>jertfa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necurmată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 err="1">
                <a:latin typeface="Arial"/>
                <a:cs typeface="Arial"/>
              </a:rPr>
              <a:t>lupta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împotriva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nelegiuirii</a:t>
            </a:r>
            <a:endParaRPr lang="en-US" dirty="0">
              <a:latin typeface="Arial"/>
              <a:cs typeface="Arial"/>
            </a:endParaRPr>
          </a:p>
          <a:p>
            <a:pPr lvl="1"/>
            <a:endParaRPr lang="en-US" dirty="0" smtClean="0">
              <a:latin typeface="Arial"/>
              <a:cs typeface="Arial"/>
            </a:endParaRPr>
          </a:p>
          <a:p>
            <a:pPr marL="685800" lvl="2"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pPr lvl="2"/>
            <a:endParaRPr lang="en-US" dirty="0">
              <a:latin typeface="Arial"/>
              <a:cs typeface="Arial"/>
            </a:endParaRPr>
          </a:p>
          <a:p>
            <a:pPr lvl="2"/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8441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1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950725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dirty="0" smtClean="0">
                <a:latin typeface="Arial"/>
                <a:cs typeface="Arial"/>
              </a:rPr>
              <a:t>	</a:t>
            </a:r>
            <a:r>
              <a:rPr lang="en-US" dirty="0" err="1" smtClean="0">
                <a:latin typeface="Arial"/>
                <a:cs typeface="Arial"/>
              </a:rPr>
              <a:t>Apoi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a </a:t>
            </a:r>
            <a:r>
              <a:rPr lang="en-US" dirty="0" err="1">
                <a:latin typeface="Arial"/>
                <a:cs typeface="Arial"/>
              </a:rPr>
              <a:t>zis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tuturor</a:t>
            </a:r>
            <a:r>
              <a:rPr lang="en-US" dirty="0">
                <a:latin typeface="Arial"/>
                <a:cs typeface="Arial"/>
              </a:rPr>
              <a:t>: </a:t>
            </a:r>
            <a:endParaRPr lang="en-US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 smtClean="0">
                <a:latin typeface="Arial"/>
                <a:cs typeface="Arial"/>
              </a:rPr>
              <a:t>„</a:t>
            </a:r>
            <a:r>
              <a:rPr lang="en-US" dirty="0" err="1">
                <a:latin typeface="Arial"/>
                <a:cs typeface="Arial"/>
              </a:rPr>
              <a:t>Dacă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voieşte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cineva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vină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după</a:t>
            </a:r>
            <a:r>
              <a:rPr lang="en-US" dirty="0">
                <a:latin typeface="Arial"/>
                <a:cs typeface="Arial"/>
              </a:rPr>
              <a:t> Mine, </a:t>
            </a:r>
            <a:endParaRPr lang="en-US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 smtClean="0">
                <a:latin typeface="Arial"/>
                <a:cs typeface="Arial"/>
              </a:rPr>
              <a:t>	</a:t>
            </a:r>
            <a:r>
              <a:rPr lang="en-US" u="sng" dirty="0" err="1" smtClean="0">
                <a:latin typeface="Arial"/>
                <a:cs typeface="Arial"/>
              </a:rPr>
              <a:t>să</a:t>
            </a:r>
            <a:r>
              <a:rPr lang="en-US" u="sng" dirty="0" smtClean="0">
                <a:latin typeface="Arial"/>
                <a:cs typeface="Arial"/>
              </a:rPr>
              <a:t> </a:t>
            </a:r>
            <a:r>
              <a:rPr lang="en-US" u="sng" dirty="0">
                <a:latin typeface="Arial"/>
                <a:cs typeface="Arial"/>
              </a:rPr>
              <a:t>se </a:t>
            </a:r>
            <a:r>
              <a:rPr lang="en-US" u="sng" dirty="0" err="1">
                <a:latin typeface="Arial"/>
                <a:cs typeface="Arial"/>
              </a:rPr>
              <a:t>lepede</a:t>
            </a:r>
            <a:r>
              <a:rPr lang="en-US" u="sng" dirty="0">
                <a:latin typeface="Arial"/>
                <a:cs typeface="Arial"/>
              </a:rPr>
              <a:t> de sine, </a:t>
            </a:r>
            <a:endParaRPr lang="en-US" u="sng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 smtClean="0">
                <a:latin typeface="Arial"/>
                <a:cs typeface="Arial"/>
              </a:rPr>
              <a:t>	</a:t>
            </a:r>
            <a:r>
              <a:rPr lang="en-US" u="sng" dirty="0" err="1" smtClean="0">
                <a:latin typeface="Arial"/>
                <a:cs typeface="Arial"/>
              </a:rPr>
              <a:t>să</a:t>
            </a:r>
            <a:r>
              <a:rPr lang="en-US" u="sng" dirty="0" err="1">
                <a:latin typeface="Arial"/>
                <a:cs typeface="Arial"/>
              </a:rPr>
              <a:t>-şi</a:t>
            </a:r>
            <a:r>
              <a:rPr lang="en-US" u="sng" dirty="0">
                <a:latin typeface="Arial"/>
                <a:cs typeface="Arial"/>
              </a:rPr>
              <a:t> </a:t>
            </a:r>
            <a:r>
              <a:rPr lang="en-US" u="sng" dirty="0" err="1">
                <a:latin typeface="Arial"/>
                <a:cs typeface="Arial"/>
              </a:rPr>
              <a:t>ia</a:t>
            </a:r>
            <a:r>
              <a:rPr lang="en-US" u="sng" dirty="0">
                <a:latin typeface="Arial"/>
                <a:cs typeface="Arial"/>
              </a:rPr>
              <a:t> </a:t>
            </a:r>
            <a:r>
              <a:rPr lang="en-US" u="sng" dirty="0" err="1">
                <a:latin typeface="Arial"/>
                <a:cs typeface="Arial"/>
              </a:rPr>
              <a:t>crucea</a:t>
            </a:r>
            <a:r>
              <a:rPr lang="en-US" u="sng" dirty="0"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în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fiecare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zi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endParaRPr lang="en-US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 smtClean="0">
                <a:latin typeface="Arial"/>
                <a:cs typeface="Arial"/>
              </a:rPr>
              <a:t>	</a:t>
            </a:r>
            <a:r>
              <a:rPr lang="en-US" dirty="0" err="1" smtClean="0">
                <a:latin typeface="Arial"/>
                <a:cs typeface="Arial"/>
              </a:rPr>
              <a:t>şi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u="sng" dirty="0" err="1">
                <a:latin typeface="Arial"/>
                <a:cs typeface="Arial"/>
              </a:rPr>
              <a:t>să</a:t>
            </a:r>
            <a:r>
              <a:rPr lang="en-US" u="sng" dirty="0">
                <a:latin typeface="Arial"/>
                <a:cs typeface="Arial"/>
              </a:rPr>
              <a:t> </a:t>
            </a:r>
            <a:r>
              <a:rPr lang="en-US" u="sng" dirty="0" err="1">
                <a:latin typeface="Arial"/>
                <a:cs typeface="Arial"/>
              </a:rPr>
              <a:t>Mă</a:t>
            </a:r>
            <a:r>
              <a:rPr lang="en-US" u="sng" dirty="0">
                <a:latin typeface="Arial"/>
                <a:cs typeface="Arial"/>
              </a:rPr>
              <a:t> </a:t>
            </a:r>
            <a:r>
              <a:rPr lang="en-US" u="sng" dirty="0" err="1">
                <a:latin typeface="Arial"/>
                <a:cs typeface="Arial"/>
              </a:rPr>
              <a:t>urmeze</a:t>
            </a:r>
            <a:r>
              <a:rPr lang="en-US" dirty="0" smtClean="0">
                <a:latin typeface="Arial"/>
                <a:cs typeface="Arial"/>
              </a:rPr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aseline="30000" dirty="0" smtClean="0">
                <a:latin typeface="Arial"/>
                <a:cs typeface="Arial"/>
              </a:rPr>
              <a:t>24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Fiindcă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oricine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voi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să-şi</a:t>
            </a:r>
            <a:r>
              <a:rPr lang="en-US" dirty="0">
                <a:latin typeface="Arial"/>
                <a:cs typeface="Arial"/>
              </a:rPr>
              <a:t> scape </a:t>
            </a:r>
            <a:r>
              <a:rPr lang="en-US" dirty="0" err="1">
                <a:latin typeface="Arial"/>
                <a:cs typeface="Arial"/>
              </a:rPr>
              <a:t>viaţa</a:t>
            </a:r>
            <a:r>
              <a:rPr lang="en-US" dirty="0">
                <a:latin typeface="Arial"/>
                <a:cs typeface="Arial"/>
              </a:rPr>
              <a:t> </a:t>
            </a:r>
            <a:endParaRPr lang="en-US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smtClean="0">
                <a:latin typeface="Arial"/>
                <a:cs typeface="Arial"/>
              </a:rPr>
              <a:t>	o </a:t>
            </a:r>
            <a:r>
              <a:rPr lang="en-US" dirty="0" err="1">
                <a:latin typeface="Arial"/>
                <a:cs typeface="Arial"/>
              </a:rPr>
              <a:t>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pierde</a:t>
            </a:r>
            <a:r>
              <a:rPr lang="en-US" dirty="0">
                <a:latin typeface="Arial"/>
                <a:cs typeface="Arial"/>
              </a:rPr>
              <a:t>, </a:t>
            </a:r>
            <a:endParaRPr lang="en-US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 err="1" smtClean="0">
                <a:latin typeface="Arial"/>
                <a:cs typeface="Arial"/>
              </a:rPr>
              <a:t>dar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oricine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îşi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pierde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viaţa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pentru</a:t>
            </a:r>
            <a:r>
              <a:rPr lang="en-US" dirty="0">
                <a:latin typeface="Arial"/>
                <a:cs typeface="Arial"/>
              </a:rPr>
              <a:t> Mine </a:t>
            </a:r>
            <a:endParaRPr lang="en-US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smtClean="0">
                <a:latin typeface="Arial"/>
                <a:cs typeface="Arial"/>
              </a:rPr>
              <a:t>	o </a:t>
            </a:r>
            <a:r>
              <a:rPr lang="en-US" dirty="0" err="1">
                <a:latin typeface="Arial"/>
                <a:cs typeface="Arial"/>
              </a:rPr>
              <a:t>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mântui</a:t>
            </a:r>
            <a:r>
              <a:rPr lang="en-US" dirty="0">
                <a:latin typeface="Arial"/>
                <a:cs typeface="Arial"/>
              </a:rPr>
              <a:t>. </a:t>
            </a:r>
            <a:endParaRPr lang="en-US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baseline="30000" dirty="0" smtClean="0">
                <a:latin typeface="Arial"/>
                <a:cs typeface="Arial"/>
              </a:rPr>
              <a:t>25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Şi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folosi</a:t>
            </a:r>
            <a:r>
              <a:rPr lang="en-US" dirty="0">
                <a:latin typeface="Arial"/>
                <a:cs typeface="Arial"/>
              </a:rPr>
              <a:t> un </a:t>
            </a:r>
            <a:r>
              <a:rPr lang="en-US" dirty="0" err="1">
                <a:latin typeface="Arial"/>
                <a:cs typeface="Arial"/>
              </a:rPr>
              <a:t>om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câştige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toată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lumea</a:t>
            </a:r>
            <a:r>
              <a:rPr lang="en-US" dirty="0">
                <a:latin typeface="Arial"/>
                <a:cs typeface="Arial"/>
              </a:rPr>
              <a:t>, </a:t>
            </a:r>
            <a:endParaRPr lang="en-US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err="1" smtClean="0">
                <a:latin typeface="Arial"/>
                <a:cs typeface="Arial"/>
              </a:rPr>
              <a:t>dacă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s-</a:t>
            </a:r>
            <a:r>
              <a:rPr lang="en-US" dirty="0" err="1">
                <a:latin typeface="Arial"/>
                <a:cs typeface="Arial"/>
              </a:rPr>
              <a:t>ar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prăpădi</a:t>
            </a:r>
            <a:r>
              <a:rPr lang="en-US" dirty="0">
                <a:latin typeface="Arial"/>
                <a:cs typeface="Arial"/>
              </a:rPr>
              <a:t> </a:t>
            </a:r>
            <a:endParaRPr lang="en-US" dirty="0" smtClean="0">
              <a:latin typeface="Arial"/>
              <a:cs typeface="Arial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err="1" smtClean="0">
                <a:latin typeface="Arial"/>
                <a:cs typeface="Arial"/>
              </a:rPr>
              <a:t>sau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s-</a:t>
            </a:r>
            <a:r>
              <a:rPr lang="en-US" dirty="0" err="1">
                <a:latin typeface="Arial"/>
                <a:cs typeface="Arial"/>
              </a:rPr>
              <a:t>ar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pierde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sine </a:t>
            </a:r>
            <a:r>
              <a:rPr lang="en-US" dirty="0" err="1">
                <a:latin typeface="Arial"/>
                <a:cs typeface="Arial"/>
              </a:rPr>
              <a:t>însuşi</a:t>
            </a:r>
            <a:r>
              <a:rPr lang="en-US" dirty="0">
                <a:latin typeface="Arial"/>
                <a:cs typeface="Arial"/>
              </a:rPr>
              <a:t>? </a:t>
            </a:r>
            <a:r>
              <a:rPr lang="en-US" dirty="0" smtClean="0">
                <a:latin typeface="Arial"/>
                <a:cs typeface="Arial"/>
              </a:rPr>
              <a:t>(Luca 9)</a:t>
            </a:r>
          </a:p>
          <a:p>
            <a:pPr marL="685800" lvl="2"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pPr lvl="2"/>
            <a:endParaRPr lang="en-US" dirty="0">
              <a:latin typeface="Arial"/>
              <a:cs typeface="Arial"/>
            </a:endParaRPr>
          </a:p>
          <a:p>
            <a:pPr lvl="2"/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3707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1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3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4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6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7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8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9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1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1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1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1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08" y="284096"/>
            <a:ext cx="8722097" cy="6573903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Arial"/>
                <a:cs typeface="Arial"/>
              </a:rPr>
              <a:t>	</a:t>
            </a:r>
            <a:r>
              <a:rPr lang="en-US" dirty="0" err="1" smtClean="0">
                <a:latin typeface="Arial"/>
                <a:cs typeface="Arial"/>
              </a:rPr>
              <a:t>Astfel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dar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fraţilor</a:t>
            </a:r>
            <a:r>
              <a:rPr lang="en-US" dirty="0">
                <a:latin typeface="Arial"/>
                <a:cs typeface="Arial"/>
              </a:rPr>
              <a:t>,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smtClean="0">
                <a:latin typeface="Arial"/>
                <a:cs typeface="Arial"/>
              </a:rPr>
              <a:t>	</a:t>
            </a:r>
            <a:r>
              <a:rPr lang="en-US" dirty="0" err="1" smtClean="0">
                <a:latin typeface="Arial"/>
                <a:cs typeface="Arial"/>
              </a:rPr>
              <a:t>fiindcă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prin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 smtClean="0">
                <a:latin typeface="Arial"/>
                <a:cs typeface="Arial"/>
              </a:rPr>
              <a:t>sângele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lui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Isus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avem</a:t>
            </a:r>
            <a:r>
              <a:rPr lang="en-US" dirty="0">
                <a:latin typeface="Arial"/>
                <a:cs typeface="Arial"/>
              </a:rPr>
              <a:t> o </a:t>
            </a:r>
            <a:r>
              <a:rPr lang="en-US" dirty="0" err="1">
                <a:latin typeface="Arial"/>
                <a:cs typeface="Arial"/>
              </a:rPr>
              <a:t>intrare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slobodă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Locul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Preasfânt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baseline="30000" dirty="0" smtClean="0">
                <a:latin typeface="Arial"/>
                <a:cs typeface="Arial"/>
              </a:rPr>
              <a:t>20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calea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cea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nouă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vie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care ne-a </a:t>
            </a:r>
            <a:r>
              <a:rPr lang="en-US" dirty="0" err="1">
                <a:latin typeface="Arial"/>
                <a:cs typeface="Arial"/>
              </a:rPr>
              <a:t>deschis</a:t>
            </a:r>
            <a:r>
              <a:rPr lang="en-US" dirty="0">
                <a:latin typeface="Arial"/>
                <a:cs typeface="Arial"/>
              </a:rPr>
              <a:t>-o El, </a:t>
            </a:r>
            <a:r>
              <a:rPr lang="en-US" dirty="0" err="1" smtClean="0">
                <a:latin typeface="Arial"/>
                <a:cs typeface="Arial"/>
              </a:rPr>
              <a:t>prin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perdeaua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dinăuntru</a:t>
            </a:r>
            <a:r>
              <a:rPr lang="en-US" dirty="0">
                <a:latin typeface="Arial"/>
                <a:cs typeface="Arial"/>
              </a:rPr>
              <a:t>,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smtClean="0">
                <a:latin typeface="Arial"/>
                <a:cs typeface="Arial"/>
              </a:rPr>
              <a:t>			</a:t>
            </a:r>
            <a:r>
              <a:rPr lang="en-US" dirty="0" err="1" smtClean="0">
                <a:latin typeface="Arial"/>
                <a:cs typeface="Arial"/>
              </a:rPr>
              <a:t>adică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trupul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Său</a:t>
            </a:r>
            <a:r>
              <a:rPr lang="en-US" dirty="0" smtClean="0">
                <a:latin typeface="Arial"/>
                <a:cs typeface="Arial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aseline="30000" dirty="0">
                <a:latin typeface="Arial"/>
                <a:cs typeface="Arial"/>
              </a:rPr>
              <a:t>	</a:t>
            </a:r>
            <a:r>
              <a:rPr lang="en-US" baseline="30000" dirty="0" smtClean="0">
                <a:latin typeface="Arial"/>
                <a:cs typeface="Arial"/>
              </a:rPr>
              <a:t>	21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şi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fiindcă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avem</a:t>
            </a:r>
            <a:r>
              <a:rPr lang="en-US" b="1" dirty="0">
                <a:latin typeface="Arial"/>
                <a:cs typeface="Arial"/>
              </a:rPr>
              <a:t> un Mare </a:t>
            </a:r>
            <a:r>
              <a:rPr lang="en-US" b="1" dirty="0" err="1" smtClean="0">
                <a:latin typeface="Arial"/>
                <a:cs typeface="Arial"/>
              </a:rPr>
              <a:t>Preot</a:t>
            </a:r>
            <a:r>
              <a:rPr lang="en-US" b="1" dirty="0" smtClean="0">
                <a:latin typeface="Arial"/>
                <a:cs typeface="Arial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smtClean="0">
                <a:latin typeface="Arial"/>
                <a:cs typeface="Arial"/>
              </a:rPr>
              <a:t>			pus </a:t>
            </a:r>
            <a:r>
              <a:rPr lang="en-US" dirty="0" err="1">
                <a:latin typeface="Arial"/>
                <a:cs typeface="Arial"/>
              </a:rPr>
              <a:t>peste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casa </a:t>
            </a:r>
            <a:r>
              <a:rPr lang="en-US" dirty="0" err="1">
                <a:latin typeface="Arial"/>
                <a:cs typeface="Arial"/>
              </a:rPr>
              <a:t>lui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Dumnezeu</a:t>
            </a:r>
            <a:r>
              <a:rPr lang="en-US" dirty="0" smtClean="0">
                <a:latin typeface="Arial"/>
                <a:cs typeface="Arial"/>
              </a:rPr>
              <a:t>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aseline="30000" dirty="0" smtClean="0">
                <a:latin typeface="Arial"/>
                <a:cs typeface="Arial"/>
              </a:rPr>
              <a:t>22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/>
                <a:cs typeface="Arial"/>
              </a:rPr>
              <a:t>să</a:t>
            </a:r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ne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apropiem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cu o </a:t>
            </a:r>
            <a:r>
              <a:rPr lang="en-US" dirty="0" err="1">
                <a:latin typeface="Arial"/>
                <a:cs typeface="Arial"/>
              </a:rPr>
              <a:t>inimă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curată</a:t>
            </a:r>
            <a:r>
              <a:rPr lang="en-US" dirty="0">
                <a:latin typeface="Arial"/>
                <a:cs typeface="Arial"/>
              </a:rPr>
              <a:t>,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smtClean="0">
                <a:latin typeface="Arial"/>
                <a:cs typeface="Arial"/>
              </a:rPr>
              <a:t>	cu </a:t>
            </a:r>
            <a:r>
              <a:rPr lang="en-US" dirty="0" err="1">
                <a:latin typeface="Arial"/>
                <a:cs typeface="Arial"/>
              </a:rPr>
              <a:t>credinţă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deplină</a:t>
            </a:r>
            <a:r>
              <a:rPr lang="en-US" dirty="0" smtClean="0">
                <a:latin typeface="Arial"/>
                <a:cs typeface="Arial"/>
              </a:rPr>
              <a:t>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smtClean="0">
                <a:latin typeface="Arial"/>
                <a:cs typeface="Arial"/>
              </a:rPr>
              <a:t>	cu </a:t>
            </a:r>
            <a:r>
              <a:rPr lang="en-US" dirty="0" err="1">
                <a:latin typeface="Arial"/>
                <a:cs typeface="Arial"/>
              </a:rPr>
              <a:t>inimile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stropite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curăţite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de </a:t>
            </a:r>
            <a:r>
              <a:rPr lang="en-US" dirty="0">
                <a:latin typeface="Arial"/>
                <a:cs typeface="Arial"/>
              </a:rPr>
              <a:t>un </a:t>
            </a:r>
            <a:r>
              <a:rPr lang="en-US" dirty="0" err="1">
                <a:latin typeface="Arial"/>
                <a:cs typeface="Arial"/>
              </a:rPr>
              <a:t>cuget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rău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			</a:t>
            </a:r>
            <a:r>
              <a:rPr lang="en-US" dirty="0" err="1" smtClean="0">
                <a:latin typeface="Arial"/>
                <a:cs typeface="Arial"/>
              </a:rPr>
              <a:t>şi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cu </a:t>
            </a:r>
            <a:r>
              <a:rPr lang="en-US" dirty="0" err="1">
                <a:latin typeface="Arial"/>
                <a:cs typeface="Arial"/>
              </a:rPr>
              <a:t>trupul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spălat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cu o </a:t>
            </a:r>
            <a:r>
              <a:rPr lang="en-US" dirty="0" err="1">
                <a:latin typeface="Arial"/>
                <a:cs typeface="Arial"/>
              </a:rPr>
              <a:t>apă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curată</a:t>
            </a:r>
            <a:r>
              <a:rPr lang="en-US" dirty="0" smtClean="0">
                <a:latin typeface="Arial"/>
                <a:cs typeface="Arial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aseline="30000" dirty="0" smtClean="0">
                <a:latin typeface="Arial"/>
                <a:cs typeface="Arial"/>
              </a:rPr>
              <a:t>23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Arial"/>
                <a:cs typeface="Arial"/>
              </a:rPr>
              <a:t>Să</a:t>
            </a:r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ţinem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fără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şovăire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la </a:t>
            </a:r>
            <a:r>
              <a:rPr lang="en-US" dirty="0" err="1">
                <a:latin typeface="Arial"/>
                <a:cs typeface="Arial"/>
              </a:rPr>
              <a:t>mărturisirea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nădejdii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noastre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căci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credincios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este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Cel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ce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făcut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făgăduinţa</a:t>
            </a:r>
            <a:r>
              <a:rPr lang="en-US" dirty="0" smtClean="0">
                <a:latin typeface="Arial"/>
                <a:cs typeface="Arial"/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aseline="30000" dirty="0" smtClean="0">
                <a:latin typeface="Arial"/>
                <a:cs typeface="Arial"/>
              </a:rPr>
              <a:t>24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Să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veghem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unii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asupra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altora</a:t>
            </a:r>
            <a:r>
              <a:rPr lang="en-US" dirty="0">
                <a:latin typeface="Arial"/>
                <a:cs typeface="Arial"/>
              </a:rPr>
              <a:t>,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err="1" smtClean="0">
                <a:latin typeface="Arial"/>
                <a:cs typeface="Arial"/>
              </a:rPr>
              <a:t>ca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să</a:t>
            </a:r>
            <a:r>
              <a:rPr lang="en-US" dirty="0">
                <a:latin typeface="Arial"/>
                <a:cs typeface="Arial"/>
              </a:rPr>
              <a:t> ne </a:t>
            </a:r>
            <a:r>
              <a:rPr lang="en-US" dirty="0" err="1">
                <a:latin typeface="Arial"/>
                <a:cs typeface="Arial"/>
              </a:rPr>
              <a:t>îndemnăm</a:t>
            </a:r>
            <a:r>
              <a:rPr lang="en-US" dirty="0">
                <a:latin typeface="Arial"/>
                <a:cs typeface="Arial"/>
              </a:rPr>
              <a:t> la </a:t>
            </a:r>
            <a:r>
              <a:rPr lang="en-US" dirty="0" err="1">
                <a:latin typeface="Arial"/>
                <a:cs typeface="Arial"/>
              </a:rPr>
              <a:t>dragoste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la </a:t>
            </a:r>
            <a:r>
              <a:rPr lang="en-US" dirty="0" err="1">
                <a:latin typeface="Arial"/>
                <a:cs typeface="Arial"/>
              </a:rPr>
              <a:t>fapte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bune</a:t>
            </a:r>
            <a:r>
              <a:rPr lang="en-US" dirty="0">
                <a:latin typeface="Arial"/>
                <a:cs typeface="Arial"/>
              </a:rPr>
              <a:t>.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aseline="30000" dirty="0" smtClean="0">
                <a:latin typeface="Arial"/>
                <a:cs typeface="Arial"/>
              </a:rPr>
              <a:t>25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Să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nu </a:t>
            </a:r>
            <a:r>
              <a:rPr lang="en-US" b="1" dirty="0" err="1" smtClean="0">
                <a:solidFill>
                  <a:srgbClr val="FF0000"/>
                </a:solidFill>
                <a:latin typeface="Arial"/>
                <a:cs typeface="Arial"/>
              </a:rPr>
              <a:t>părăsim</a:t>
            </a:r>
            <a:r>
              <a:rPr lang="en-US" b="1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adunarea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noastră</a:t>
            </a:r>
            <a:r>
              <a:rPr lang="en-US" dirty="0">
                <a:latin typeface="Arial"/>
                <a:cs typeface="Arial"/>
              </a:rPr>
              <a:t>,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dirty="0" smtClean="0">
                <a:latin typeface="Arial"/>
                <a:cs typeface="Arial"/>
              </a:rPr>
              <a:t>		cum </a:t>
            </a:r>
            <a:r>
              <a:rPr lang="en-US" dirty="0">
                <a:latin typeface="Arial"/>
                <a:cs typeface="Arial"/>
              </a:rPr>
              <a:t>au </a:t>
            </a:r>
            <a:r>
              <a:rPr lang="en-US" dirty="0" err="1">
                <a:latin typeface="Arial"/>
                <a:cs typeface="Arial"/>
              </a:rPr>
              <a:t>unii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obicei</a:t>
            </a:r>
            <a:r>
              <a:rPr lang="en-US" dirty="0">
                <a:latin typeface="Arial"/>
                <a:cs typeface="Arial"/>
              </a:rPr>
              <a:t>;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Arial"/>
                <a:cs typeface="Arial"/>
              </a:rPr>
              <a:t>ci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să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ne </a:t>
            </a:r>
            <a:r>
              <a:rPr lang="en-US" b="1" dirty="0" err="1">
                <a:solidFill>
                  <a:srgbClr val="FF0000"/>
                </a:solidFill>
                <a:latin typeface="Arial"/>
                <a:cs typeface="Arial"/>
              </a:rPr>
              <a:t>îndemnăm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unii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alţii</a:t>
            </a:r>
            <a:r>
              <a:rPr lang="en-US" dirty="0">
                <a:latin typeface="Arial"/>
                <a:cs typeface="Arial"/>
              </a:rPr>
              <a:t>,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 err="1" smtClean="0">
                <a:latin typeface="Arial"/>
                <a:cs typeface="Arial"/>
              </a:rPr>
              <a:t>şi</a:t>
            </a:r>
            <a:r>
              <a:rPr lang="en-US" dirty="0" smtClean="0">
                <a:latin typeface="Arial"/>
                <a:cs typeface="Arial"/>
              </a:rPr>
              <a:t> cu </a:t>
            </a:r>
            <a:r>
              <a:rPr lang="en-US" dirty="0" err="1">
                <a:latin typeface="Arial"/>
                <a:cs typeface="Arial"/>
              </a:rPr>
              <a:t>atât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mai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mult</a:t>
            </a:r>
            <a:r>
              <a:rPr lang="en-US" dirty="0">
                <a:latin typeface="Arial"/>
                <a:cs typeface="Arial"/>
              </a:rPr>
              <a:t>, cu </a:t>
            </a:r>
            <a:r>
              <a:rPr lang="en-US" dirty="0" err="1">
                <a:latin typeface="Arial"/>
                <a:cs typeface="Arial"/>
              </a:rPr>
              <a:t>cât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vedeţi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ziua</a:t>
            </a:r>
            <a:r>
              <a:rPr lang="en-US" dirty="0">
                <a:latin typeface="Arial"/>
                <a:cs typeface="Arial"/>
              </a:rPr>
              <a:t> se </a:t>
            </a:r>
            <a:r>
              <a:rPr lang="en-US" dirty="0" err="1" smtClean="0">
                <a:latin typeface="Arial"/>
                <a:cs typeface="Arial"/>
              </a:rPr>
              <a:t>apropie</a:t>
            </a:r>
            <a:r>
              <a:rPr lang="en-US" dirty="0" smtClean="0">
                <a:latin typeface="Arial"/>
                <a:cs typeface="Arial"/>
              </a:rPr>
              <a:t>. (</a:t>
            </a:r>
            <a:r>
              <a:rPr lang="en-US" dirty="0" err="1" smtClean="0">
                <a:latin typeface="Arial"/>
                <a:cs typeface="Arial"/>
              </a:rPr>
              <a:t>Evrei</a:t>
            </a:r>
            <a:r>
              <a:rPr lang="en-US" dirty="0" smtClean="0">
                <a:latin typeface="Arial"/>
                <a:cs typeface="Arial"/>
              </a:rPr>
              <a:t> 10)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666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3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3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3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6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3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9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3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3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3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8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3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1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3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4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3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7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3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3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3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3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6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3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9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3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2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3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576"/>
            <a:ext cx="9144000" cy="1095655"/>
          </a:xfrm>
        </p:spPr>
        <p:txBody>
          <a:bodyPr/>
          <a:lstStyle/>
          <a:p>
            <a:r>
              <a:rPr lang="en-US" sz="4000" b="1" dirty="0" err="1" smtClean="0">
                <a:latin typeface="Arial"/>
                <a:cs typeface="Arial"/>
              </a:rPr>
              <a:t>Câteva</a:t>
            </a:r>
            <a:r>
              <a:rPr lang="en-US" sz="4000" b="1" dirty="0" smtClean="0">
                <a:latin typeface="Arial"/>
                <a:cs typeface="Arial"/>
              </a:rPr>
              <a:t> </a:t>
            </a:r>
            <a:r>
              <a:rPr lang="en-US" sz="4000" b="1" dirty="0" err="1" smtClean="0">
                <a:latin typeface="Arial"/>
                <a:cs typeface="Arial"/>
              </a:rPr>
              <a:t>soluții</a:t>
            </a:r>
            <a:r>
              <a:rPr lang="en-US" sz="4000" b="1" dirty="0" smtClean="0">
                <a:latin typeface="Arial"/>
                <a:cs typeface="Arial"/>
              </a:rPr>
              <a:t> </a:t>
            </a:r>
            <a:r>
              <a:rPr lang="en-US" sz="4000" b="1" dirty="0" err="1" smtClean="0">
                <a:latin typeface="Arial"/>
                <a:cs typeface="Arial"/>
              </a:rPr>
              <a:t>ca</a:t>
            </a:r>
            <a:r>
              <a:rPr lang="en-US" sz="4000" b="1" dirty="0" smtClean="0">
                <a:latin typeface="Arial"/>
                <a:cs typeface="Arial"/>
              </a:rPr>
              <a:t> </a:t>
            </a:r>
            <a:r>
              <a:rPr lang="en-US" sz="4000" b="1" dirty="0" err="1" smtClean="0">
                <a:latin typeface="Arial"/>
                <a:cs typeface="Arial"/>
              </a:rPr>
              <a:t>să</a:t>
            </a:r>
            <a:r>
              <a:rPr lang="en-US" sz="4000" b="1" dirty="0" smtClean="0">
                <a:latin typeface="Arial"/>
                <a:cs typeface="Arial"/>
              </a:rPr>
              <a:t> nu </a:t>
            </a:r>
            <a:r>
              <a:rPr lang="en-US" sz="4000" b="1" dirty="0" err="1" smtClean="0">
                <a:latin typeface="Arial"/>
                <a:cs typeface="Arial"/>
              </a:rPr>
              <a:t>mori</a:t>
            </a:r>
            <a:r>
              <a:rPr lang="en-US" sz="4000" b="1" dirty="0" smtClean="0">
                <a:latin typeface="Arial"/>
                <a:cs typeface="Arial"/>
              </a:rPr>
              <a:t> </a:t>
            </a:r>
            <a:r>
              <a:rPr lang="en-US" sz="4000" dirty="0" smtClean="0">
                <a:latin typeface="Arial"/>
                <a:cs typeface="Arial"/>
              </a:rPr>
              <a:t>„</a:t>
            </a:r>
            <a:r>
              <a:rPr lang="en-US" sz="4000" b="1" dirty="0" err="1" smtClean="0">
                <a:latin typeface="Arial"/>
                <a:cs typeface="Arial"/>
              </a:rPr>
              <a:t>liniștit</a:t>
            </a:r>
            <a:r>
              <a:rPr lang="en-US" sz="4000" dirty="0" smtClean="0">
                <a:latin typeface="Arial"/>
                <a:cs typeface="Arial"/>
              </a:rPr>
              <a:t>”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5257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asumarea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iertării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cristice</a:t>
            </a:r>
            <a:r>
              <a:rPr lang="en-US" dirty="0" smtClean="0">
                <a:latin typeface="Arial"/>
                <a:cs typeface="Arial"/>
              </a:rPr>
              <a:t>,</a:t>
            </a:r>
          </a:p>
          <a:p>
            <a:r>
              <a:rPr lang="en-US" dirty="0" err="1" smtClean="0">
                <a:latin typeface="Arial"/>
                <a:cs typeface="Arial"/>
              </a:rPr>
              <a:t>trăirea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în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iertare</a:t>
            </a:r>
            <a:r>
              <a:rPr lang="en-US" dirty="0" smtClean="0">
                <a:latin typeface="Arial"/>
                <a:cs typeface="Arial"/>
              </a:rPr>
              <a:t>,</a:t>
            </a:r>
          </a:p>
          <a:p>
            <a:r>
              <a:rPr lang="en-US" dirty="0" err="1" smtClean="0">
                <a:latin typeface="Arial"/>
                <a:cs typeface="Arial"/>
              </a:rPr>
              <a:t>Cuvânt</a:t>
            </a:r>
            <a:r>
              <a:rPr lang="en-US" dirty="0" smtClean="0">
                <a:latin typeface="Arial"/>
                <a:cs typeface="Arial"/>
              </a:rPr>
              <a:t>,</a:t>
            </a:r>
          </a:p>
          <a:p>
            <a:r>
              <a:rPr lang="en-US" dirty="0" err="1" smtClean="0">
                <a:latin typeface="Arial"/>
                <a:cs typeface="Arial"/>
              </a:rPr>
              <a:t>rugăciune</a:t>
            </a:r>
            <a:r>
              <a:rPr lang="en-US" dirty="0" smtClean="0">
                <a:latin typeface="Arial"/>
                <a:cs typeface="Arial"/>
              </a:rPr>
              <a:t>,</a:t>
            </a:r>
          </a:p>
          <a:p>
            <a:r>
              <a:rPr lang="en-US" dirty="0" err="1" smtClean="0">
                <a:latin typeface="Arial"/>
                <a:cs typeface="Arial"/>
              </a:rPr>
              <a:t>slujire</a:t>
            </a:r>
            <a:r>
              <a:rPr lang="en-US" dirty="0" smtClean="0">
                <a:latin typeface="Arial"/>
                <a:cs typeface="Arial"/>
              </a:rPr>
              <a:t>,</a:t>
            </a:r>
          </a:p>
          <a:p>
            <a:r>
              <a:rPr lang="en-US" dirty="0" err="1" smtClean="0">
                <a:latin typeface="Arial"/>
                <a:cs typeface="Arial"/>
              </a:rPr>
              <a:t>veghere</a:t>
            </a:r>
            <a:r>
              <a:rPr lang="en-US" dirty="0" smtClean="0">
                <a:latin typeface="Arial"/>
                <a:cs typeface="Arial"/>
              </a:rPr>
              <a:t>,</a:t>
            </a:r>
          </a:p>
          <a:p>
            <a:r>
              <a:rPr lang="en-US" dirty="0" err="1" smtClean="0">
                <a:latin typeface="Arial"/>
                <a:cs typeface="Arial"/>
              </a:rPr>
              <a:t>unitate</a:t>
            </a:r>
            <a:r>
              <a:rPr lang="en-US" dirty="0" smtClean="0">
                <a:latin typeface="Arial"/>
                <a:cs typeface="Arial"/>
              </a:rPr>
              <a:t>,</a:t>
            </a:r>
          </a:p>
          <a:p>
            <a:r>
              <a:rPr lang="en-US" dirty="0" err="1" smtClean="0">
                <a:latin typeface="Arial"/>
                <a:cs typeface="Arial"/>
              </a:rPr>
              <a:t>încurajare</a:t>
            </a:r>
            <a:r>
              <a:rPr lang="en-US" dirty="0" smtClean="0">
                <a:latin typeface="Arial"/>
                <a:cs typeface="Arial"/>
              </a:rPr>
              <a:t>,</a:t>
            </a:r>
          </a:p>
          <a:p>
            <a:r>
              <a:rPr lang="en-US" dirty="0" smtClean="0">
                <a:latin typeface="Arial"/>
                <a:cs typeface="Arial"/>
              </a:rPr>
              <a:t>...</a:t>
            </a: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1180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1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1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1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1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1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1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1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1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1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3729</TotalTime>
  <Words>122</Words>
  <Application>Microsoft Macintosh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Breeze</vt:lpstr>
      <vt:lpstr>„Hotărât că nu veți muri, dar… veți fi ca Dumnezeu”</vt:lpstr>
      <vt:lpstr>PowerPoint Presentation</vt:lpstr>
      <vt:lpstr>Cornul cel mic… în istorie</vt:lpstr>
      <vt:lpstr>PowerPoint Presentation</vt:lpstr>
      <vt:lpstr>PowerPoint Presentation</vt:lpstr>
      <vt:lpstr>Câteva soluții ca să nu mori „liniștit”</vt:lpstr>
    </vt:vector>
  </TitlesOfParts>
  <Company>Lexi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</dc:creator>
  <cp:lastModifiedBy>Marius</cp:lastModifiedBy>
  <cp:revision>49</cp:revision>
  <dcterms:created xsi:type="dcterms:W3CDTF">2016-01-08T20:39:40Z</dcterms:created>
  <dcterms:modified xsi:type="dcterms:W3CDTF">2016-02-13T17:54:27Z</dcterms:modified>
</cp:coreProperties>
</file>