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10948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40960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49789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9406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79556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89244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6304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08487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0062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7679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09089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1401C-D4CA-4EC6-ABBC-17DC8DF76327}" type="datetimeFigureOut">
              <a:rPr lang="ro-RO" smtClean="0"/>
              <a:t>22.02.2016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04206-7E36-44B5-B781-899EB65810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0513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17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963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390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18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722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(16:9)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</dc:creator>
  <cp:lastModifiedBy>F</cp:lastModifiedBy>
  <cp:revision>2</cp:revision>
  <dcterms:created xsi:type="dcterms:W3CDTF">2016-02-22T09:37:22Z</dcterms:created>
  <dcterms:modified xsi:type="dcterms:W3CDTF">2016-02-22T09:40:42Z</dcterms:modified>
</cp:coreProperties>
</file>