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684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1401C-D4CA-4EC6-ABBC-17DC8DF76327}" type="datetimeFigureOut">
              <a:rPr lang="ro-RO" smtClean="0"/>
              <a:t>22.02.2016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04206-7E36-44B5-B781-899EB658109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109483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1401C-D4CA-4EC6-ABBC-17DC8DF76327}" type="datetimeFigureOut">
              <a:rPr lang="ro-RO" smtClean="0"/>
              <a:t>22.02.2016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04206-7E36-44B5-B781-899EB658109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409604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1401C-D4CA-4EC6-ABBC-17DC8DF76327}" type="datetimeFigureOut">
              <a:rPr lang="ro-RO" smtClean="0"/>
              <a:t>22.02.2016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04206-7E36-44B5-B781-899EB658109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497890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1401C-D4CA-4EC6-ABBC-17DC8DF76327}" type="datetimeFigureOut">
              <a:rPr lang="ro-RO" smtClean="0"/>
              <a:t>22.02.2016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04206-7E36-44B5-B781-899EB658109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940623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1401C-D4CA-4EC6-ABBC-17DC8DF76327}" type="datetimeFigureOut">
              <a:rPr lang="ro-RO" smtClean="0"/>
              <a:t>22.02.2016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04206-7E36-44B5-B781-899EB658109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479556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1401C-D4CA-4EC6-ABBC-17DC8DF76327}" type="datetimeFigureOut">
              <a:rPr lang="ro-RO" smtClean="0"/>
              <a:t>22.02.2016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04206-7E36-44B5-B781-899EB658109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892444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1401C-D4CA-4EC6-ABBC-17DC8DF76327}" type="datetimeFigureOut">
              <a:rPr lang="ro-RO" smtClean="0"/>
              <a:t>22.02.2016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04206-7E36-44B5-B781-899EB658109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263043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1401C-D4CA-4EC6-ABBC-17DC8DF76327}" type="datetimeFigureOut">
              <a:rPr lang="ro-RO" smtClean="0"/>
              <a:t>22.02.2016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04206-7E36-44B5-B781-899EB658109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084874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1401C-D4CA-4EC6-ABBC-17DC8DF76327}" type="datetimeFigureOut">
              <a:rPr lang="ro-RO" smtClean="0"/>
              <a:t>22.02.2016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04206-7E36-44B5-B781-899EB658109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006284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1401C-D4CA-4EC6-ABBC-17DC8DF76327}" type="datetimeFigureOut">
              <a:rPr lang="ro-RO" smtClean="0"/>
              <a:t>22.02.2016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04206-7E36-44B5-B781-899EB658109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276793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1401C-D4CA-4EC6-ABBC-17DC8DF76327}" type="datetimeFigureOut">
              <a:rPr lang="ro-RO" smtClean="0"/>
              <a:t>22.02.2016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04206-7E36-44B5-B781-899EB658109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090891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41401C-D4CA-4EC6-ABBC-17DC8DF76327}" type="datetimeFigureOut">
              <a:rPr lang="ro-RO" smtClean="0"/>
              <a:t>22.02.2016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04206-7E36-44B5-B781-899EB658109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05133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31747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39636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4000" r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93905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4000" r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01808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17227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(16:9)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</dc:creator>
  <cp:lastModifiedBy>F</cp:lastModifiedBy>
  <cp:revision>2</cp:revision>
  <dcterms:created xsi:type="dcterms:W3CDTF">2016-02-22T09:37:22Z</dcterms:created>
  <dcterms:modified xsi:type="dcterms:W3CDTF">2016-02-22T09:40:42Z</dcterms:modified>
</cp:coreProperties>
</file>