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29094-B4C8-4C4C-964A-65501E39EA73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FB84E-4E0B-416C-B575-A01993EE6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947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29094-B4C8-4C4C-964A-65501E39EA73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FB84E-4E0B-416C-B575-A01993EE6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446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29094-B4C8-4C4C-964A-65501E39EA73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FB84E-4E0B-416C-B575-A01993EE6BE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20708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29094-B4C8-4C4C-964A-65501E39EA73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FB84E-4E0B-416C-B575-A01993EE6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0214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29094-B4C8-4C4C-964A-65501E39EA73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FB84E-4E0B-416C-B575-A01993EE6BE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187199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29094-B4C8-4C4C-964A-65501E39EA73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FB84E-4E0B-416C-B575-A01993EE6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1076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29094-B4C8-4C4C-964A-65501E39EA73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FB84E-4E0B-416C-B575-A01993EE6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8362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29094-B4C8-4C4C-964A-65501E39EA73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FB84E-4E0B-416C-B575-A01993EE6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483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29094-B4C8-4C4C-964A-65501E39EA73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FB84E-4E0B-416C-B575-A01993EE6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411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29094-B4C8-4C4C-964A-65501E39EA73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FB84E-4E0B-416C-B575-A01993EE6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780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29094-B4C8-4C4C-964A-65501E39EA73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FB84E-4E0B-416C-B575-A01993EE6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498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29094-B4C8-4C4C-964A-65501E39EA73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FB84E-4E0B-416C-B575-A01993EE6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948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29094-B4C8-4C4C-964A-65501E39EA73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FB84E-4E0B-416C-B575-A01993EE6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590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29094-B4C8-4C4C-964A-65501E39EA73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FB84E-4E0B-416C-B575-A01993EE6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835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29094-B4C8-4C4C-964A-65501E39EA73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FB84E-4E0B-416C-B575-A01993EE6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341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29094-B4C8-4C4C-964A-65501E39EA73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FB84E-4E0B-416C-B575-A01993EE6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239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C29094-B4C8-4C4C-964A-65501E39EA73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0BFB84E-4E0B-416C-B575-A01993EE6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583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  <p:sldLayoutId id="214748373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2"/>
            <a:ext cx="7772400" cy="4273885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DANIEL cap 5</a:t>
            </a:r>
            <a:r>
              <a:rPr lang="ro-RO" sz="4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/>
            </a:r>
            <a:br>
              <a:rPr lang="ro-RO" sz="4000" dirty="0" smtClean="0">
                <a:solidFill>
                  <a:schemeClr val="tx1"/>
                </a:solidFill>
                <a:latin typeface="Book Antiqua" panose="02040602050305030304" pitchFamily="18" charset="0"/>
              </a:rPr>
            </a:br>
            <a:r>
              <a:rPr lang="ro-RO" sz="4000" dirty="0">
                <a:solidFill>
                  <a:schemeClr val="tx1"/>
                </a:solidFill>
                <a:latin typeface="Book Antiqua" panose="02040602050305030304" pitchFamily="18" charset="0"/>
              </a:rPr>
              <a:t/>
            </a:r>
            <a:br>
              <a:rPr lang="ro-RO" sz="4000" dirty="0">
                <a:solidFill>
                  <a:schemeClr val="tx1"/>
                </a:solidFill>
                <a:latin typeface="Book Antiqua" panose="02040602050305030304" pitchFamily="18" charset="0"/>
              </a:rPr>
            </a:br>
            <a:r>
              <a:rPr lang="en-US" sz="4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/>
            </a:r>
            <a:br>
              <a:rPr lang="en-US" sz="4000" dirty="0" smtClean="0">
                <a:solidFill>
                  <a:schemeClr val="tx1"/>
                </a:solidFill>
                <a:latin typeface="Book Antiqua" panose="02040602050305030304" pitchFamily="18" charset="0"/>
              </a:rPr>
            </a:br>
            <a:r>
              <a:rPr lang="en-US" sz="4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O </a:t>
            </a:r>
            <a:r>
              <a:rPr lang="en-US" sz="40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aten</a:t>
            </a:r>
            <a:r>
              <a:rPr lang="ro-RO" sz="4000" dirty="0">
                <a:solidFill>
                  <a:schemeClr val="tx1"/>
                </a:solidFill>
                <a:latin typeface="Book Antiqua" panose="02040602050305030304" pitchFamily="18" charset="0"/>
              </a:rPr>
              <a:t>ț</a:t>
            </a:r>
            <a:r>
              <a:rPr lang="en-US" sz="40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ionare</a:t>
            </a:r>
            <a:r>
              <a:rPr lang="en-US" sz="4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ro-RO" sz="4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cu gradul </a:t>
            </a:r>
            <a:r>
              <a:rPr lang="en-US" sz="4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de </a:t>
            </a:r>
            <a:r>
              <a:rPr lang="ro-RO" sz="4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/>
            </a:r>
            <a:br>
              <a:rPr lang="ro-RO" sz="4000" dirty="0" smtClean="0">
                <a:solidFill>
                  <a:schemeClr val="tx1"/>
                </a:solidFill>
                <a:latin typeface="Book Antiqua" panose="02040602050305030304" pitchFamily="18" charset="0"/>
              </a:rPr>
            </a:br>
            <a:r>
              <a:rPr lang="en-US" sz="40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COD RO</a:t>
            </a:r>
            <a:r>
              <a:rPr lang="ro-RO" sz="40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Ș</a:t>
            </a:r>
            <a:r>
              <a:rPr lang="en-US" sz="40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U  </a:t>
            </a:r>
            <a:endParaRPr lang="en-US" sz="4000" b="1" dirty="0">
              <a:solidFill>
                <a:srgbClr val="FF0000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299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3200400"/>
            <a:ext cx="7962901" cy="31750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De </a:t>
            </a:r>
            <a:r>
              <a:rPr lang="en-US" sz="32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ce</a:t>
            </a:r>
            <a:r>
              <a:rPr lang="en-US" sz="32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Bel</a:t>
            </a:r>
            <a:r>
              <a:rPr lang="ro-RO" sz="32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șațar</a:t>
            </a:r>
            <a:r>
              <a:rPr lang="ro-RO" sz="32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d</a:t>
            </a:r>
            <a:r>
              <a:rPr lang="ro-RO" sz="32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ă</a:t>
            </a:r>
            <a:r>
              <a:rPr lang="en-US" sz="32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un </a:t>
            </a:r>
            <a:r>
              <a:rPr lang="en-US" sz="32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bairam</a:t>
            </a:r>
            <a:r>
              <a:rPr lang="en-US" sz="32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?</a:t>
            </a:r>
            <a:endParaRPr lang="ro-RO" sz="32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De </a:t>
            </a:r>
            <a:r>
              <a:rPr lang="en-US" sz="32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ce</a:t>
            </a:r>
            <a:r>
              <a:rPr lang="en-US" sz="32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este</a:t>
            </a:r>
            <a:r>
              <a:rPr lang="en-US" sz="32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a</a:t>
            </a:r>
            <a:r>
              <a:rPr lang="ro-RO" sz="3200" dirty="0">
                <a:solidFill>
                  <a:schemeClr val="tx1"/>
                </a:solidFill>
                <a:latin typeface="Book Antiqua" panose="02040602050305030304" pitchFamily="18" charset="0"/>
              </a:rPr>
              <a:t>ș</a:t>
            </a:r>
            <a:r>
              <a:rPr lang="en-US" sz="32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a de </a:t>
            </a:r>
            <a:r>
              <a:rPr lang="en-US" sz="32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insemnat</a:t>
            </a:r>
            <a:r>
              <a:rPr lang="ro-RO" sz="3200" dirty="0">
                <a:solidFill>
                  <a:schemeClr val="tx1"/>
                </a:solidFill>
                <a:latin typeface="Book Antiqua" panose="02040602050305030304" pitchFamily="18" charset="0"/>
              </a:rPr>
              <a:t>ă</a:t>
            </a:r>
            <a:r>
              <a:rPr lang="en-US" sz="32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aceast</a:t>
            </a:r>
            <a:r>
              <a:rPr lang="ro-RO" sz="32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ă</a:t>
            </a:r>
            <a:r>
              <a:rPr lang="en-US" sz="32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petrecere</a:t>
            </a:r>
            <a:r>
              <a:rPr lang="en-US" sz="32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de </a:t>
            </a:r>
            <a:r>
              <a:rPr lang="en-US" sz="32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este</a:t>
            </a:r>
            <a:r>
              <a:rPr lang="en-US" sz="32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consemnat</a:t>
            </a:r>
            <a:r>
              <a:rPr lang="ro-RO" sz="3200" dirty="0">
                <a:solidFill>
                  <a:schemeClr val="tx1"/>
                </a:solidFill>
                <a:latin typeface="Book Antiqua" panose="02040602050305030304" pitchFamily="18" charset="0"/>
              </a:rPr>
              <a:t>ă</a:t>
            </a:r>
            <a:r>
              <a:rPr lang="en-US" sz="32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in </a:t>
            </a:r>
            <a:r>
              <a:rPr lang="en-US" sz="32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Biblie</a:t>
            </a:r>
            <a:r>
              <a:rPr lang="en-US" sz="32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?</a:t>
            </a:r>
          </a:p>
          <a:p>
            <a:pPr marL="514350" indent="-514350">
              <a:buFont typeface="+mj-lt"/>
              <a:buAutoNum type="arabicPeriod"/>
            </a:pPr>
            <a:endParaRPr lang="en-US" sz="24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en-US" sz="24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en-US" sz="2400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8494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820" y="2160590"/>
            <a:ext cx="8061280" cy="429172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o-RO" sz="28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0" indent="0">
              <a:buNone/>
            </a:pPr>
            <a:r>
              <a:rPr lang="ro-RO" sz="2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                   </a:t>
            </a:r>
          </a:p>
          <a:p>
            <a:pPr marL="0" indent="0">
              <a:buNone/>
            </a:pPr>
            <a:endParaRPr lang="ro-RO" sz="28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0" indent="0">
              <a:buNone/>
            </a:pPr>
            <a:r>
              <a:rPr lang="ro-RO" sz="2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                    </a:t>
            </a:r>
            <a:r>
              <a:rPr lang="ro-RO" sz="36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Impărăteasa</a:t>
            </a:r>
            <a:r>
              <a:rPr lang="ro-RO" sz="36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ro-RO" sz="3600" dirty="0">
                <a:solidFill>
                  <a:schemeClr val="tx1"/>
                </a:solidFill>
                <a:latin typeface="Book Antiqua" panose="02040602050305030304" pitchFamily="18" charset="0"/>
              </a:rPr>
              <a:t>ș</a:t>
            </a:r>
            <a:r>
              <a:rPr lang="ro-RO" sz="36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i Daniel, Slujitorii din umbră ai LUI Dumnezeu</a:t>
            </a:r>
            <a:endParaRPr lang="en-US" sz="3600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543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225800"/>
            <a:ext cx="7886700" cy="28352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o-RO" sz="4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Dar tu , </a:t>
            </a:r>
            <a:r>
              <a:rPr lang="ro-RO" sz="40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Belșațar</a:t>
            </a:r>
            <a:r>
              <a:rPr lang="ro-RO" sz="4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, fiul lui , nu ți-ai smerit inima , măcar ca ai </a:t>
            </a:r>
            <a:r>
              <a:rPr lang="ro-RO" sz="4000" dirty="0">
                <a:solidFill>
                  <a:schemeClr val="tx1"/>
                </a:solidFill>
                <a:latin typeface="Book Antiqua" panose="02040602050305030304" pitchFamily="18" charset="0"/>
              </a:rPr>
              <a:t>ș</a:t>
            </a:r>
            <a:r>
              <a:rPr lang="ro-RO" sz="4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tiut toate aceste lucruri.</a:t>
            </a:r>
            <a:endParaRPr lang="en-US" sz="4000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06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356100"/>
            <a:ext cx="9055100" cy="1685263"/>
          </a:xfrm>
        </p:spPr>
        <p:txBody>
          <a:bodyPr>
            <a:normAutofit/>
          </a:bodyPr>
          <a:lstStyle/>
          <a:p>
            <a:r>
              <a:rPr lang="ro-RO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Numărat , numărat , cântărit , </a:t>
            </a:r>
            <a:r>
              <a:rPr lang="ro-RO" sz="36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impărțit</a:t>
            </a:r>
            <a:r>
              <a:rPr lang="ro-RO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.</a:t>
            </a:r>
            <a:endParaRPr lang="en-US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90691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312</TotalTime>
  <Words>72</Words>
  <Application>Microsoft Office PowerPoint</Application>
  <PresentationFormat>On-screen Show (4:3)</PresentationFormat>
  <Paragraphs>10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Book Antiqua</vt:lpstr>
      <vt:lpstr>Trebuchet MS</vt:lpstr>
      <vt:lpstr>Wingdings 3</vt:lpstr>
      <vt:lpstr>Facet</vt:lpstr>
      <vt:lpstr>DANIEL cap 5   O atenționare cu gradul de  COD ROȘU  </vt:lpstr>
      <vt:lpstr>PowerPoint Presentation</vt:lpstr>
      <vt:lpstr>PowerPoint Presentation</vt:lpstr>
      <vt:lpstr>PowerPoint Presentation</vt:lpstr>
      <vt:lpstr>PowerPoint Presentation</vt:lpstr>
    </vt:vector>
  </TitlesOfParts>
  <Company>GFC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 Ioan 2:18-2:29 Copilașilor,  vă scriu aceste lucruri în vederea celor ce caută să vă rătăcească.</dc:title>
  <dc:creator>Eugen Dascaleanu</dc:creator>
  <cp:lastModifiedBy>Eugen Dascaleanu</cp:lastModifiedBy>
  <cp:revision>16</cp:revision>
  <dcterms:created xsi:type="dcterms:W3CDTF">2015-05-31T05:43:15Z</dcterms:created>
  <dcterms:modified xsi:type="dcterms:W3CDTF">2016-01-24T07:30:53Z</dcterms:modified>
</cp:coreProperties>
</file>