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816" y="3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EAF8F-4B4E-4A51-B3AF-25AB60732F3D}" type="datetimeFigureOut">
              <a:rPr lang="en-US" smtClean="0"/>
              <a:pPr/>
              <a:t>5/1/2016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35BA-A915-477C-9697-59D12F1654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EAF8F-4B4E-4A51-B3AF-25AB60732F3D}" type="datetimeFigureOut">
              <a:rPr lang="en-US" smtClean="0"/>
              <a:pPr/>
              <a:t>5/1/2016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35BA-A915-477C-9697-59D12F1654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EAF8F-4B4E-4A51-B3AF-25AB60732F3D}" type="datetimeFigureOut">
              <a:rPr lang="en-US" smtClean="0"/>
              <a:pPr/>
              <a:t>5/1/2016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35BA-A915-477C-9697-59D12F1654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EAF8F-4B4E-4A51-B3AF-25AB60732F3D}" type="datetimeFigureOut">
              <a:rPr lang="en-US" smtClean="0"/>
              <a:pPr/>
              <a:t>5/1/2016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35BA-A915-477C-9697-59D12F1654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EAF8F-4B4E-4A51-B3AF-25AB60732F3D}" type="datetimeFigureOut">
              <a:rPr lang="en-US" smtClean="0"/>
              <a:pPr/>
              <a:t>5/1/2016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35BA-A915-477C-9697-59D12F1654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EAF8F-4B4E-4A51-B3AF-25AB60732F3D}" type="datetimeFigureOut">
              <a:rPr lang="en-US" smtClean="0"/>
              <a:pPr/>
              <a:t>5/1/2016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35BA-A915-477C-9697-59D12F1654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EAF8F-4B4E-4A51-B3AF-25AB60732F3D}" type="datetimeFigureOut">
              <a:rPr lang="en-US" smtClean="0"/>
              <a:pPr/>
              <a:t>5/1/2016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35BA-A915-477C-9697-59D12F1654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EAF8F-4B4E-4A51-B3AF-25AB60732F3D}" type="datetimeFigureOut">
              <a:rPr lang="en-US" smtClean="0"/>
              <a:pPr/>
              <a:t>5/1/2016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35BA-A915-477C-9697-59D12F1654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EAF8F-4B4E-4A51-B3AF-25AB60732F3D}" type="datetimeFigureOut">
              <a:rPr lang="en-US" smtClean="0"/>
              <a:pPr/>
              <a:t>5/1/2016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35BA-A915-477C-9697-59D12F1654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EAF8F-4B4E-4A51-B3AF-25AB60732F3D}" type="datetimeFigureOut">
              <a:rPr lang="en-US" smtClean="0"/>
              <a:pPr/>
              <a:t>5/1/2016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35BA-A915-477C-9697-59D12F1654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EAF8F-4B4E-4A51-B3AF-25AB60732F3D}" type="datetimeFigureOut">
              <a:rPr lang="en-US" smtClean="0"/>
              <a:pPr/>
              <a:t>5/1/2016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35BA-A915-477C-9697-59D12F1654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EAF8F-4B4E-4A51-B3AF-25AB60732F3D}" type="datetimeFigureOut">
              <a:rPr lang="en-US" smtClean="0"/>
              <a:pPr/>
              <a:t>5/1/2016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AE35BA-A915-477C-9697-59D12F16546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524000"/>
            <a:ext cx="596349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baseline="30000" dirty="0" smtClean="0"/>
              <a:t>1</a:t>
            </a:r>
            <a:r>
              <a:rPr lang="vi-VN" dirty="0" smtClean="0"/>
              <a:t> Dacă, deci, aţi înviat împreună cu Hristos,</a:t>
            </a:r>
            <a:endParaRPr lang="en-US" dirty="0" smtClean="0"/>
          </a:p>
          <a:p>
            <a:r>
              <a:rPr lang="vi-VN" dirty="0" smtClean="0"/>
              <a:t> să umblaţi după lucrurile de sus,</a:t>
            </a:r>
            <a:endParaRPr lang="en-US" dirty="0" smtClean="0"/>
          </a:p>
          <a:p>
            <a:r>
              <a:rPr lang="vi-VN" dirty="0" smtClean="0"/>
              <a:t> unde Hristos şade la dreapta lui Dumnezeu. </a:t>
            </a:r>
            <a:endParaRPr lang="en-US" dirty="0"/>
          </a:p>
          <a:p>
            <a:r>
              <a:rPr lang="vi-VN" dirty="0" smtClean="0"/>
              <a:t> </a:t>
            </a:r>
            <a:r>
              <a:rPr lang="vi-VN" baseline="30000" dirty="0" smtClean="0"/>
              <a:t>2</a:t>
            </a:r>
            <a:r>
              <a:rPr lang="vi-VN" dirty="0" smtClean="0"/>
              <a:t> Gândiţi-vă la lucrurile de sus, nu la cele de pe pământ.</a:t>
            </a:r>
            <a:endParaRPr lang="en-US" dirty="0" smtClean="0"/>
          </a:p>
          <a:p>
            <a:r>
              <a:rPr lang="vi-VN" dirty="0" smtClean="0"/>
              <a:t> </a:t>
            </a:r>
            <a:r>
              <a:rPr lang="vi-VN" baseline="30000" dirty="0" smtClean="0"/>
              <a:t>3</a:t>
            </a:r>
            <a:r>
              <a:rPr lang="vi-VN" dirty="0" smtClean="0"/>
              <a:t> Căci voi aţi murit,</a:t>
            </a:r>
            <a:endParaRPr lang="en-US" dirty="0" smtClean="0"/>
          </a:p>
          <a:p>
            <a:r>
              <a:rPr lang="vi-VN" dirty="0" smtClean="0"/>
              <a:t> şi viaţa voastră este ascunsă cu Hristos în Dumnezeu. </a:t>
            </a:r>
            <a:endParaRPr lang="en-US" dirty="0" smtClean="0"/>
          </a:p>
          <a:p>
            <a:r>
              <a:rPr lang="vi-VN" dirty="0" smtClean="0"/>
              <a:t> </a:t>
            </a:r>
            <a:r>
              <a:rPr lang="vi-VN" baseline="30000" dirty="0" smtClean="0"/>
              <a:t>4</a:t>
            </a:r>
            <a:r>
              <a:rPr lang="vi-VN" dirty="0" smtClean="0"/>
              <a:t> Când Se va arăta Hristos, viaţa voastră,</a:t>
            </a:r>
            <a:endParaRPr lang="en-US" dirty="0" smtClean="0"/>
          </a:p>
          <a:p>
            <a:r>
              <a:rPr lang="vi-VN" dirty="0" smtClean="0"/>
              <a:t> atunci vă veţi arăta şi voi împreună cu El în slavă.</a:t>
            </a:r>
            <a:endParaRPr lang="en-US" dirty="0"/>
          </a:p>
        </p:txBody>
      </p:sp>
      <p:pic>
        <p:nvPicPr>
          <p:cNvPr id="5" name="Picture 4" descr="cocos2.jpg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019800" y="838200"/>
            <a:ext cx="2768270" cy="415656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3000" y="1676400"/>
            <a:ext cx="40754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 </a:t>
            </a:r>
            <a:r>
              <a:rPr lang="en-US" dirty="0" err="1" smtClean="0"/>
              <a:t>duhul</a:t>
            </a:r>
            <a:r>
              <a:rPr lang="en-US" dirty="0" smtClean="0"/>
              <a:t> </a:t>
            </a:r>
            <a:r>
              <a:rPr lang="en-US" dirty="0" err="1" smtClean="0"/>
              <a:t>lui</a:t>
            </a:r>
            <a:r>
              <a:rPr lang="en-US" dirty="0" smtClean="0"/>
              <a:t> </a:t>
            </a:r>
            <a:r>
              <a:rPr lang="en-US" dirty="0" err="1" smtClean="0"/>
              <a:t>Iacov</a:t>
            </a:r>
            <a:r>
              <a:rPr lang="en-US" dirty="0" smtClean="0"/>
              <a:t>, </a:t>
            </a:r>
            <a:r>
              <a:rPr lang="en-US" dirty="0" err="1" smtClean="0"/>
              <a:t>tatal</a:t>
            </a:r>
            <a:r>
              <a:rPr lang="en-US" dirty="0" smtClean="0"/>
              <a:t> </a:t>
            </a:r>
            <a:r>
              <a:rPr lang="en-US" dirty="0" err="1" smtClean="0"/>
              <a:t>lor</a:t>
            </a:r>
            <a:r>
              <a:rPr lang="en-US" dirty="0" smtClean="0"/>
              <a:t>, s-a </a:t>
            </a:r>
            <a:r>
              <a:rPr lang="en-US" dirty="0" err="1" smtClean="0"/>
              <a:t>reinsufletit</a:t>
            </a:r>
            <a:r>
              <a:rPr lang="en-US" dirty="0" smtClean="0"/>
              <a:t>.</a:t>
            </a:r>
          </a:p>
          <a:p>
            <a:r>
              <a:rPr lang="en-US" dirty="0" smtClean="0"/>
              <a:t>                                            Gen.45: 27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3962400"/>
            <a:ext cx="595143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ORICAT DE MARET AR FI ACTUL INVIERII,</a:t>
            </a:r>
          </a:p>
          <a:p>
            <a:pPr algn="ctr"/>
            <a:r>
              <a:rPr lang="en-US" b="1" dirty="0" smtClean="0"/>
              <a:t>DACA REALITATEA LUI NU AR ATINGE CORZILE FIINTEI,</a:t>
            </a:r>
          </a:p>
          <a:p>
            <a:pPr algn="ctr"/>
            <a:r>
              <a:rPr lang="en-US" b="1" dirty="0" smtClean="0"/>
              <a:t>RAMANE DOAR ISTORIE. </a:t>
            </a:r>
            <a:r>
              <a:rPr lang="en-US" dirty="0" smtClean="0"/>
              <a:t>(E DREPT CA O ISTORIE MINUNATA).</a:t>
            </a:r>
            <a:endParaRPr lang="en-US" dirty="0"/>
          </a:p>
        </p:txBody>
      </p:sp>
      <p:pic>
        <p:nvPicPr>
          <p:cNvPr id="6" name="Picture 5" descr="cocos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8400" y="1219200"/>
            <a:ext cx="2080717" cy="31242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438400" y="4572000"/>
            <a:ext cx="647645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vi-VN" baseline="30000" dirty="0" smtClean="0"/>
              <a:t>5</a:t>
            </a:r>
            <a:r>
              <a:rPr lang="vi-VN" dirty="0" smtClean="0"/>
              <a:t> De aceea, omorâţi mădularele voastre care sunt pe pământ:</a:t>
            </a:r>
            <a:endParaRPr lang="en-US" dirty="0" smtClean="0"/>
          </a:p>
          <a:p>
            <a:pPr algn="ctr"/>
            <a:endParaRPr lang="en-US" dirty="0" smtClean="0"/>
          </a:p>
          <a:p>
            <a:pPr algn="ctr"/>
            <a:r>
              <a:rPr lang="en-US" b="1" dirty="0" smtClean="0"/>
              <a:t>DOAR ASTFEL CAPATAM VOINTA SI INFAPTUIRE </a:t>
            </a:r>
          </a:p>
          <a:p>
            <a:pPr algn="ctr"/>
            <a:r>
              <a:rPr lang="en-US" b="1" dirty="0" smtClean="0"/>
              <a:t>IMPOTRIVA PROPRIEI NOASTRE NATURI!</a:t>
            </a:r>
          </a:p>
        </p:txBody>
      </p:sp>
      <p:sp>
        <p:nvSpPr>
          <p:cNvPr id="6" name="Rectangle 5"/>
          <p:cNvSpPr/>
          <p:nvPr/>
        </p:nvSpPr>
        <p:spPr>
          <a:xfrm>
            <a:off x="304800" y="457200"/>
            <a:ext cx="4572000" cy="375487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sz="1400" baseline="30000" dirty="0" smtClean="0"/>
              <a:t>1</a:t>
            </a:r>
            <a:r>
              <a:rPr lang="vi-VN" sz="1400" dirty="0" smtClean="0"/>
              <a:t> Dacă, deci, aţi înviat împreună cu Hristos,</a:t>
            </a:r>
            <a:endParaRPr lang="en-US" sz="1400" dirty="0" smtClean="0"/>
          </a:p>
          <a:p>
            <a:r>
              <a:rPr lang="vi-VN" sz="1400" dirty="0" smtClean="0"/>
              <a:t> să umblaţi după lucrurile de sus,</a:t>
            </a:r>
            <a:endParaRPr lang="en-US" sz="1400" dirty="0" smtClean="0"/>
          </a:p>
          <a:p>
            <a:r>
              <a:rPr lang="vi-VN" sz="1400" dirty="0" smtClean="0"/>
              <a:t> unde Hristos şade la dreapta lui Dumnezeu. </a:t>
            </a:r>
            <a:endParaRPr lang="en-US" sz="1400" dirty="0" smtClean="0"/>
          </a:p>
          <a:p>
            <a:r>
              <a:rPr lang="vi-VN" sz="1400" dirty="0" smtClean="0"/>
              <a:t> </a:t>
            </a:r>
            <a:r>
              <a:rPr lang="vi-VN" sz="1400" baseline="30000" dirty="0" smtClean="0"/>
              <a:t>2</a:t>
            </a:r>
            <a:r>
              <a:rPr lang="vi-VN" sz="1400" dirty="0" smtClean="0"/>
              <a:t> Gândiţi-vă la lucrurile de sus, nu la cele de pe pământ.</a:t>
            </a:r>
            <a:endParaRPr lang="en-US" sz="1400" dirty="0" smtClean="0"/>
          </a:p>
          <a:p>
            <a:r>
              <a:rPr lang="vi-VN" sz="1400" dirty="0" smtClean="0"/>
              <a:t> </a:t>
            </a:r>
            <a:r>
              <a:rPr lang="vi-VN" sz="1400" baseline="30000" dirty="0" smtClean="0"/>
              <a:t>3</a:t>
            </a:r>
            <a:r>
              <a:rPr lang="vi-VN" sz="1400" dirty="0" smtClean="0"/>
              <a:t> Căci voi aţi murit,</a:t>
            </a:r>
            <a:endParaRPr lang="en-US" sz="1400" dirty="0" smtClean="0"/>
          </a:p>
          <a:p>
            <a:r>
              <a:rPr lang="vi-VN" sz="1400" dirty="0" smtClean="0"/>
              <a:t> şi viaţa voastră este ascunsă cu Hristos în Dumnezeu. </a:t>
            </a:r>
            <a:endParaRPr lang="en-US" sz="1400" dirty="0" smtClean="0"/>
          </a:p>
          <a:p>
            <a:r>
              <a:rPr lang="vi-VN" sz="1400" dirty="0" smtClean="0"/>
              <a:t> </a:t>
            </a:r>
            <a:r>
              <a:rPr lang="vi-VN" sz="1400" baseline="30000" dirty="0" smtClean="0"/>
              <a:t>4</a:t>
            </a:r>
            <a:r>
              <a:rPr lang="vi-VN" sz="1400" dirty="0" smtClean="0"/>
              <a:t> Când Se va arăta Hristos, viaţa voastră,</a:t>
            </a:r>
            <a:endParaRPr lang="en-US" sz="1400" dirty="0" smtClean="0"/>
          </a:p>
          <a:p>
            <a:r>
              <a:rPr lang="vi-VN" sz="1400" dirty="0" smtClean="0"/>
              <a:t> atunci vă veţi arăta şi voi împreună cu El în slavă.</a:t>
            </a:r>
            <a:endParaRPr lang="en-US" sz="1400" dirty="0" smtClean="0"/>
          </a:p>
          <a:p>
            <a:endParaRPr lang="en-US" sz="1600" dirty="0" smtClean="0"/>
          </a:p>
          <a:p>
            <a:r>
              <a:rPr lang="en-US" sz="2000" b="1" dirty="0" smtClean="0"/>
              <a:t>- </a:t>
            </a:r>
            <a:r>
              <a:rPr lang="en-US" sz="2000" b="1" dirty="0" err="1" smtClean="0"/>
              <a:t>Scapam</a:t>
            </a:r>
            <a:r>
              <a:rPr lang="en-US" sz="2000" b="1" dirty="0" smtClean="0"/>
              <a:t> de </a:t>
            </a:r>
            <a:r>
              <a:rPr lang="en-US" sz="2000" b="1" dirty="0" err="1" smtClean="0"/>
              <a:t>fatalitatea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naturii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efemere</a:t>
            </a:r>
            <a:endParaRPr lang="en-US" sz="2000" b="1" dirty="0" smtClean="0"/>
          </a:p>
          <a:p>
            <a:r>
              <a:rPr lang="en-US" sz="2000" b="1" dirty="0" smtClean="0"/>
              <a:t>-</a:t>
            </a:r>
            <a:r>
              <a:rPr lang="en-US" sz="2000" b="1" dirty="0" err="1" smtClean="0"/>
              <a:t>Da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sens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adevarat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idealurior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noastre</a:t>
            </a:r>
            <a:endParaRPr lang="en-US" sz="2000" b="1" dirty="0" smtClean="0"/>
          </a:p>
          <a:p>
            <a:r>
              <a:rPr lang="en-US" sz="2000" b="1" dirty="0" smtClean="0"/>
              <a:t>(</a:t>
            </a:r>
            <a:r>
              <a:rPr lang="en-US" sz="2000" b="1" dirty="0" err="1" smtClean="0"/>
              <a:t>Lucru</a:t>
            </a:r>
            <a:r>
              <a:rPr lang="en-US" sz="2000" b="1" dirty="0" smtClean="0"/>
              <a:t> care se </a:t>
            </a:r>
            <a:r>
              <a:rPr lang="en-US" sz="2000" b="1" dirty="0" err="1" smtClean="0"/>
              <a:t>rasfrange</a:t>
            </a:r>
            <a:r>
              <a:rPr lang="en-US" sz="2000" b="1" dirty="0" smtClean="0"/>
              <a:t> in </a:t>
            </a:r>
            <a:r>
              <a:rPr lang="en-US" sz="2000" b="1" dirty="0" err="1" smtClean="0"/>
              <a:t>relatiile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dintre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oameni</a:t>
            </a:r>
            <a:r>
              <a:rPr lang="en-US" sz="2000" b="1" dirty="0" smtClean="0"/>
              <a:t>)</a:t>
            </a:r>
          </a:p>
          <a:p>
            <a:endParaRPr lang="en-US" sz="1600" dirty="0"/>
          </a:p>
        </p:txBody>
      </p:sp>
      <p:pic>
        <p:nvPicPr>
          <p:cNvPr id="8" name="Picture 7" descr="cocos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914400"/>
            <a:ext cx="1954530" cy="293473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cosul.jpg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514600" y="457200"/>
            <a:ext cx="3829050" cy="51054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590800" y="5791200"/>
            <a:ext cx="40316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Un an= O </a:t>
            </a:r>
            <a:r>
              <a:rPr lang="en-US" sz="2400" b="1" dirty="0" err="1" smtClean="0"/>
              <a:t>noapte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si</a:t>
            </a:r>
            <a:r>
              <a:rPr lang="en-US" sz="2400" b="1" dirty="0" smtClean="0"/>
              <a:t> 365 de </a:t>
            </a:r>
            <a:r>
              <a:rPr lang="en-US" sz="2400" b="1" dirty="0" err="1" smtClean="0"/>
              <a:t>zile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268</Words>
  <Application>Microsoft Office PowerPoint</Application>
  <PresentationFormat>On-screen Show (4:3)</PresentationFormat>
  <Paragraphs>30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Vali</dc:creator>
  <cp:lastModifiedBy>Costel G</cp:lastModifiedBy>
  <cp:revision>15</cp:revision>
  <dcterms:created xsi:type="dcterms:W3CDTF">2016-04-29T06:44:59Z</dcterms:created>
  <dcterms:modified xsi:type="dcterms:W3CDTF">2016-05-01T07:06:29Z</dcterms:modified>
</cp:coreProperties>
</file>