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Faceți clic pentru editarea stilului de subtitlu al coordonatorului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DCA1-BD3B-4C16-841E-E81F716E8A6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0EBA-984F-4A84-8317-BF2518188C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DCA1-BD3B-4C16-841E-E81F716E8A6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0EBA-984F-4A84-8317-BF2518188C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DCA1-BD3B-4C16-841E-E81F716E8A6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0EBA-984F-4A84-8317-BF2518188C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DCA1-BD3B-4C16-841E-E81F716E8A6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0EBA-984F-4A84-8317-BF2518188C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DCA1-BD3B-4C16-841E-E81F716E8A6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0EBA-984F-4A84-8317-BF2518188C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DCA1-BD3B-4C16-841E-E81F716E8A6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0EBA-984F-4A84-8317-BF2518188C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DCA1-BD3B-4C16-841E-E81F716E8A6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0EBA-984F-4A84-8317-BF2518188C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DCA1-BD3B-4C16-841E-E81F716E8A6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0EBA-984F-4A84-8317-BF2518188C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DCA1-BD3B-4C16-841E-E81F716E8A6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0EBA-984F-4A84-8317-BF2518188C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DCA1-BD3B-4C16-841E-E81F716E8A6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0EBA-984F-4A84-8317-BF2518188C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DCA1-BD3B-4C16-841E-E81F716E8A6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0EBA-984F-4A84-8317-BF2518188C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5DCA1-BD3B-4C16-841E-E81F716E8A6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D0EBA-984F-4A84-8317-BF2518188C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M_tab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69149" y="0"/>
            <a:ext cx="1024466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Schimbarea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la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</a:t>
            </a:r>
            <a:r>
              <a:rPr lang="ro-R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ţă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5791200" y="1447800"/>
            <a:ext cx="3810000" cy="685800"/>
          </a:xfrm>
        </p:spPr>
        <p:txBody>
          <a:bodyPr>
            <a:normAutofit/>
          </a:bodyPr>
          <a:lstStyle/>
          <a:p>
            <a:r>
              <a:rPr lang="ro-RO" dirty="0" smtClean="0">
                <a:solidFill>
                  <a:schemeClr val="accent2">
                    <a:lumMod val="75000"/>
                  </a:schemeClr>
                </a:solidFill>
              </a:rPr>
              <a:t>Matei 17:1-13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429000" y="1066800"/>
            <a:ext cx="2362200" cy="213360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 smtClean="0"/>
              <a:t>Isus</a:t>
            </a:r>
            <a:r>
              <a:rPr lang="en-US" b="1" dirty="0" smtClean="0"/>
              <a:t> </a:t>
            </a:r>
            <a:r>
              <a:rPr lang="en-US" b="1" dirty="0" err="1" smtClean="0"/>
              <a:t>vesteşte</a:t>
            </a:r>
            <a:r>
              <a:rPr lang="en-US" b="1" dirty="0" smtClean="0"/>
              <a:t> </a:t>
            </a:r>
            <a:r>
              <a:rPr lang="en-US" b="1" dirty="0" err="1" smtClean="0"/>
              <a:t>patimile</a:t>
            </a:r>
            <a:r>
              <a:rPr lang="en-US" b="1" dirty="0" smtClean="0"/>
              <a:t> </a:t>
            </a:r>
            <a:r>
              <a:rPr lang="en-US" b="1" dirty="0" err="1" smtClean="0"/>
              <a:t>şi</a:t>
            </a:r>
            <a:r>
              <a:rPr lang="en-US" b="1" dirty="0" smtClean="0"/>
              <a:t> </a:t>
            </a:r>
            <a:r>
              <a:rPr lang="en-US" b="1" dirty="0" err="1" smtClean="0"/>
              <a:t>moartea</a:t>
            </a:r>
            <a:r>
              <a:rPr lang="en-US" b="1" dirty="0" smtClean="0"/>
              <a:t> Sa</a:t>
            </a:r>
          </a:p>
          <a:p>
            <a:pPr marL="0" indent="0" algn="ctr">
              <a:buNone/>
            </a:pPr>
            <a:r>
              <a:rPr lang="en-US" sz="2000" i="1" dirty="0" err="1" smtClean="0"/>
              <a:t>Matei</a:t>
            </a:r>
            <a:r>
              <a:rPr lang="en-US" sz="2000" i="1" dirty="0" smtClean="0"/>
              <a:t> 16:21-28</a:t>
            </a:r>
            <a:endParaRPr lang="en-US" sz="2000" i="1" dirty="0"/>
          </a:p>
        </p:txBody>
      </p:sp>
      <p:sp>
        <p:nvSpPr>
          <p:cNvPr id="5" name="CasetăText 4"/>
          <p:cNvSpPr txBox="1"/>
          <p:nvPr/>
        </p:nvSpPr>
        <p:spPr>
          <a:xfrm>
            <a:off x="3657600" y="3505200"/>
            <a:ext cx="198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vi-VN" dirty="0" smtClean="0"/>
              <a:t>Dacă voieşte cineva să vină după Mine, să se lepede de sine, să-şi ia crucea, şi să Mă urmeze</a:t>
            </a:r>
            <a:r>
              <a:rPr lang="en-US" dirty="0" smtClean="0"/>
              <a:t>” </a:t>
            </a:r>
          </a:p>
          <a:p>
            <a:pPr algn="ctr"/>
            <a:r>
              <a:rPr lang="en-US" dirty="0" smtClean="0"/>
              <a:t>(16:24)</a:t>
            </a:r>
          </a:p>
        </p:txBody>
      </p:sp>
      <p:sp>
        <p:nvSpPr>
          <p:cNvPr id="7" name="Substituent conținut 2"/>
          <p:cNvSpPr txBox="1">
            <a:spLocks/>
          </p:cNvSpPr>
          <p:nvPr/>
        </p:nvSpPr>
        <p:spPr>
          <a:xfrm>
            <a:off x="533400" y="1066800"/>
            <a:ext cx="2362200" cy="213360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o-RO" sz="17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ro-RO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ărturia</a:t>
            </a:r>
            <a:r>
              <a:rPr kumimoji="0" lang="ro-RO" sz="32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lui Petru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o-RO" sz="2000" b="0" i="1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Matei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16:</a:t>
            </a:r>
            <a:r>
              <a:rPr kumimoji="0" lang="ro-RO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ro-RO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asetăText 7"/>
          <p:cNvSpPr txBox="1"/>
          <p:nvPr/>
        </p:nvSpPr>
        <p:spPr>
          <a:xfrm>
            <a:off x="838200" y="35052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eşti</a:t>
            </a:r>
            <a:r>
              <a:rPr lang="en-US" dirty="0" smtClean="0"/>
              <a:t> </a:t>
            </a:r>
            <a:r>
              <a:rPr lang="en-US" dirty="0" err="1" smtClean="0"/>
              <a:t>Hristosul</a:t>
            </a:r>
            <a:r>
              <a:rPr lang="en-US" dirty="0" smtClean="0"/>
              <a:t>, </a:t>
            </a:r>
            <a:r>
              <a:rPr lang="en-US" dirty="0" err="1" smtClean="0"/>
              <a:t>Fiul</a:t>
            </a:r>
            <a:r>
              <a:rPr lang="en-US" dirty="0" smtClean="0"/>
              <a:t> </a:t>
            </a:r>
            <a:r>
              <a:rPr lang="en-US" dirty="0" err="1" smtClean="0"/>
              <a:t>Dumnezeului</a:t>
            </a:r>
            <a:r>
              <a:rPr lang="en-US" dirty="0" smtClean="0"/>
              <a:t> </a:t>
            </a:r>
            <a:r>
              <a:rPr lang="en-US" dirty="0" err="1" smtClean="0"/>
              <a:t>celui</a:t>
            </a:r>
            <a:r>
              <a:rPr lang="en-US" dirty="0" smtClean="0"/>
              <a:t> </a:t>
            </a:r>
            <a:r>
              <a:rPr lang="en-US" dirty="0" err="1" smtClean="0"/>
              <a:t>viu</a:t>
            </a:r>
            <a:r>
              <a:rPr lang="en-US" dirty="0" smtClean="0"/>
              <a:t>!” </a:t>
            </a:r>
          </a:p>
          <a:p>
            <a:pPr algn="ctr"/>
            <a:r>
              <a:rPr lang="en-US" dirty="0" smtClean="0"/>
              <a:t>(16:</a:t>
            </a:r>
            <a:r>
              <a:rPr lang="ro-RO" dirty="0" smtClean="0"/>
              <a:t>16</a:t>
            </a:r>
            <a:r>
              <a:rPr lang="en-US" dirty="0" smtClean="0"/>
              <a:t>)</a:t>
            </a:r>
          </a:p>
        </p:txBody>
      </p:sp>
      <p:sp>
        <p:nvSpPr>
          <p:cNvPr id="9" name="Substituent conținut 2"/>
          <p:cNvSpPr txBox="1">
            <a:spLocks/>
          </p:cNvSpPr>
          <p:nvPr/>
        </p:nvSpPr>
        <p:spPr>
          <a:xfrm>
            <a:off x="6172200" y="1066800"/>
            <a:ext cx="2362200" cy="213360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o-RO" sz="16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o-RO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Schimbarea la faţă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o-RO" sz="20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Matei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</a:t>
            </a:r>
            <a:r>
              <a:rPr kumimoji="0" lang="ro-RO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ro-RO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ro-RO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asetăText 9"/>
          <p:cNvSpPr txBox="1"/>
          <p:nvPr/>
        </p:nvSpPr>
        <p:spPr>
          <a:xfrm>
            <a:off x="6477000" y="3505200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vi-VN" dirty="0" smtClean="0"/>
              <a:t>Acesta este Fiul Meu prea iubit, în care Îmi găsesc plăcerea Mea: de El să ascultaţi!</a:t>
            </a:r>
            <a:r>
              <a:rPr lang="en-US" dirty="0" smtClean="0"/>
              <a:t>” </a:t>
            </a:r>
          </a:p>
          <a:p>
            <a:pPr algn="ctr"/>
            <a:r>
              <a:rPr lang="en-US" dirty="0" smtClean="0"/>
              <a:t>(1</a:t>
            </a:r>
            <a:r>
              <a:rPr lang="ro-RO" dirty="0"/>
              <a:t>7</a:t>
            </a:r>
            <a:r>
              <a:rPr lang="en-US" dirty="0" smtClean="0"/>
              <a:t>:</a:t>
            </a:r>
            <a:r>
              <a:rPr lang="ro-RO" dirty="0" smtClean="0"/>
              <a:t>5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/>
      <p:bldP spid="7" grpId="0" animBg="1"/>
      <p:bldP spid="8" grpId="0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81000" y="1219200"/>
            <a:ext cx="8153400" cy="762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</a:t>
            </a:r>
            <a:r>
              <a:rPr lang="ro-RO" sz="2800" dirty="0" smtClean="0"/>
              <a:t>ă</a:t>
            </a:r>
            <a:r>
              <a:rPr lang="en-US" sz="2800" dirty="0" err="1" smtClean="0"/>
              <a:t>rb</a:t>
            </a:r>
            <a:r>
              <a:rPr lang="ro-RO" sz="2800" dirty="0" smtClean="0"/>
              <a:t>ă</a:t>
            </a:r>
            <a:r>
              <a:rPr lang="en-US" sz="2800" dirty="0" err="1" smtClean="0"/>
              <a:t>toarea</a:t>
            </a:r>
            <a:r>
              <a:rPr lang="ro-RO" sz="2800" dirty="0" smtClean="0"/>
              <a:t> Corturilor, pe un munte înalt, departe de mulţime</a:t>
            </a:r>
            <a:endParaRPr lang="en-US" sz="2800" dirty="0"/>
          </a:p>
        </p:txBody>
      </p:sp>
      <p:sp>
        <p:nvSpPr>
          <p:cNvPr id="5" name="Substituent conținut 2"/>
          <p:cNvSpPr txBox="1">
            <a:spLocks/>
          </p:cNvSpPr>
          <p:nvPr/>
        </p:nvSpPr>
        <p:spPr>
          <a:xfrm>
            <a:off x="533400" y="3810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o-RO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Schimbarea</a:t>
            </a:r>
            <a:r>
              <a:rPr kumimoji="0" lang="ro-RO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la faţă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6" name="Substituent conținut 2"/>
          <p:cNvSpPr txBox="1">
            <a:spLocks/>
          </p:cNvSpPr>
          <p:nvPr/>
        </p:nvSpPr>
        <p:spPr>
          <a:xfrm>
            <a:off x="381000" y="21336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R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Alături de Petru, Iacov, Ioan</a:t>
            </a:r>
            <a:r>
              <a:rPr kumimoji="0" lang="ro-RO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…    Moise si Ilie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stituent conținut 2"/>
          <p:cNvSpPr txBox="1">
            <a:spLocks/>
          </p:cNvSpPr>
          <p:nvPr/>
        </p:nvSpPr>
        <p:spPr>
          <a:xfrm>
            <a:off x="381000" y="26670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R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Isus,</a:t>
            </a:r>
            <a:r>
              <a:rPr kumimoji="0" lang="ro-RO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Dumnezeu Tatăl şi </a:t>
            </a:r>
            <a:r>
              <a:rPr kumimoji="0" lang="ro-RO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Shekinah</a:t>
            </a:r>
            <a:r>
              <a:rPr kumimoji="0" lang="ro-RO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stituent conținut 2"/>
          <p:cNvSpPr txBox="1">
            <a:spLocks/>
          </p:cNvSpPr>
          <p:nvPr/>
        </p:nvSpPr>
        <p:spPr>
          <a:xfrm>
            <a:off x="381000" y="32004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“</a:t>
            </a:r>
            <a:r>
              <a:rPr lang="en-US" sz="2800" dirty="0" err="1" smtClean="0"/>
              <a:t>Acesta</a:t>
            </a:r>
            <a:r>
              <a:rPr lang="en-US" sz="2800" dirty="0" smtClean="0"/>
              <a:t> </a:t>
            </a:r>
            <a:r>
              <a:rPr lang="en-US" sz="2800" dirty="0" err="1" smtClean="0"/>
              <a:t>este</a:t>
            </a:r>
            <a:r>
              <a:rPr lang="en-US" sz="2800" dirty="0" smtClean="0"/>
              <a:t> </a:t>
            </a:r>
            <a:r>
              <a:rPr lang="en-US" sz="2800" dirty="0" err="1" smtClean="0"/>
              <a:t>Fiul</a:t>
            </a:r>
            <a:r>
              <a:rPr lang="en-US" sz="2800" dirty="0" smtClean="0"/>
              <a:t> </a:t>
            </a:r>
            <a:r>
              <a:rPr lang="en-US" sz="2800" dirty="0" err="1" smtClean="0"/>
              <a:t>Meu</a:t>
            </a:r>
            <a:r>
              <a:rPr lang="en-US" sz="2800" dirty="0" smtClean="0"/>
              <a:t> </a:t>
            </a:r>
            <a:r>
              <a:rPr lang="en-US" sz="2800" dirty="0" err="1" smtClean="0"/>
              <a:t>prea</a:t>
            </a:r>
            <a:r>
              <a:rPr lang="en-US" sz="2800" dirty="0" smtClean="0"/>
              <a:t> </a:t>
            </a:r>
            <a:r>
              <a:rPr lang="en-US" sz="2800" dirty="0" err="1" smtClean="0"/>
              <a:t>iubit</a:t>
            </a:r>
            <a:r>
              <a:rPr lang="en-US" sz="2800" dirty="0" smtClean="0"/>
              <a:t>, </a:t>
            </a:r>
            <a:r>
              <a:rPr lang="ro-RO" sz="2800" dirty="0" smtClean="0"/>
              <a:t>î</a:t>
            </a:r>
            <a:r>
              <a:rPr lang="en-US" sz="2800" dirty="0" smtClean="0"/>
              <a:t>n care</a:t>
            </a:r>
            <a:r>
              <a:rPr lang="ro-RO" sz="2800" dirty="0" smtClean="0"/>
              <a:t> Î</a:t>
            </a:r>
            <a:r>
              <a:rPr lang="en-US" sz="2800" dirty="0" smtClean="0"/>
              <a:t>mi g</a:t>
            </a:r>
            <a:r>
              <a:rPr lang="ro-RO" sz="2800" dirty="0" smtClean="0"/>
              <a:t>ă</a:t>
            </a:r>
            <a:r>
              <a:rPr lang="en-US" sz="2800" dirty="0" err="1" smtClean="0"/>
              <a:t>sesc</a:t>
            </a:r>
            <a:r>
              <a:rPr lang="en-US" sz="2800" dirty="0" smtClean="0"/>
              <a:t> pl</a:t>
            </a:r>
            <a:r>
              <a:rPr lang="ro-RO" sz="2800" dirty="0" smtClean="0"/>
              <a:t>ă</a:t>
            </a:r>
            <a:r>
              <a:rPr lang="en-US" sz="2800" dirty="0" err="1" smtClean="0"/>
              <a:t>cerea</a:t>
            </a:r>
            <a:r>
              <a:rPr lang="en-US" sz="2800" dirty="0" smtClean="0"/>
              <a:t> Mea</a:t>
            </a:r>
            <a:r>
              <a:rPr lang="ro-RO" sz="2800" dirty="0" smtClean="0"/>
              <a:t>: de El să ascultaţi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sp>
        <p:nvSpPr>
          <p:cNvPr id="9" name="Substituent conținut 2"/>
          <p:cNvSpPr txBox="1">
            <a:spLocks/>
          </p:cNvSpPr>
          <p:nvPr/>
        </p:nvSpPr>
        <p:spPr>
          <a:xfrm>
            <a:off x="381000" y="41910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o-RO" sz="2800" dirty="0" smtClean="0"/>
              <a:t>Interzicerea publicităţii acestui eveniment, până la învierea Sa</a:t>
            </a:r>
          </a:p>
        </p:txBody>
      </p:sp>
      <p:sp>
        <p:nvSpPr>
          <p:cNvPr id="10" name="Substituent conținut 2"/>
          <p:cNvSpPr txBox="1">
            <a:spLocks/>
          </p:cNvSpPr>
          <p:nvPr/>
        </p:nvSpPr>
        <p:spPr>
          <a:xfrm>
            <a:off x="381000" y="51054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o-RO" sz="2800" dirty="0" smtClean="0"/>
              <a:t>Discuţia despre venirea lui Ilie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vi-VN" sz="2000" dirty="0" smtClean="0"/>
              <a:t>În adevăr, </a:t>
            </a:r>
            <a:r>
              <a:rPr lang="vi-VN" sz="2000" b="1" dirty="0" smtClean="0">
                <a:solidFill>
                  <a:schemeClr val="accent2">
                    <a:lumMod val="75000"/>
                  </a:schemeClr>
                </a:solidFill>
              </a:rPr>
              <a:t>v-am făcut cunoscut puterea şi venirea Domnului nostru Isus Hristos</a:t>
            </a:r>
            <a:r>
              <a:rPr lang="vi-VN" sz="2000" dirty="0" smtClean="0"/>
              <a:t>, nu întemeindu-ne pe nişte basme meşteşugit alcătuite, ci ca unii cari am văzut noi înşine cu ochii noştri mărirea Lui.</a:t>
            </a:r>
            <a:r>
              <a:rPr lang="ro-RO" sz="2000" dirty="0" smtClean="0"/>
              <a:t> </a:t>
            </a:r>
          </a:p>
          <a:p>
            <a:pPr>
              <a:buNone/>
            </a:pPr>
            <a:r>
              <a:rPr lang="vi-VN" sz="2000" dirty="0" smtClean="0"/>
              <a:t>Căci El a primit dela Dumnezeu Tatăl cinste şi slavă, atunci cînd, din slava minunată, s-a auzit deasupra Lui un glas, care zicea: „Acesta este Fiul Meu prea iubit, în care Îmi găsesc plăcerea.“</a:t>
            </a:r>
            <a:endParaRPr lang="ro-RO" sz="2000" dirty="0" smtClean="0"/>
          </a:p>
          <a:p>
            <a:pPr>
              <a:buNone/>
            </a:pPr>
            <a:r>
              <a:rPr lang="vi-VN" sz="2000" dirty="0" smtClean="0"/>
              <a:t>Şi noi înşine am auzit acest glas venind din cer, cînd eram cu El pe muntele cel sfînt.</a:t>
            </a:r>
            <a:endParaRPr lang="ro-RO" sz="2000" dirty="0" smtClean="0"/>
          </a:p>
          <a:p>
            <a:pPr algn="r">
              <a:buNone/>
            </a:pPr>
            <a:r>
              <a:rPr lang="ro-RO" sz="2000" dirty="0" smtClean="0"/>
              <a:t>2 Petru 1:16-18</a:t>
            </a:r>
            <a:endParaRPr lang="vi-VN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277</Words>
  <Application>Microsoft Office PowerPoint</Application>
  <PresentationFormat>Expunere pe ecran (4:3)</PresentationFormat>
  <Paragraphs>29</Paragraphs>
  <Slides>4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4</vt:i4>
      </vt:variant>
    </vt:vector>
  </HeadingPairs>
  <TitlesOfParts>
    <vt:vector size="5" baseType="lpstr">
      <vt:lpstr>Temă Office</vt:lpstr>
      <vt:lpstr>Schimbarea la faţă</vt:lpstr>
      <vt:lpstr>Diapozitivul 2</vt:lpstr>
      <vt:lpstr>Diapozitivul 3</vt:lpstr>
      <vt:lpstr>Diapozitivul 4</vt:lpstr>
    </vt:vector>
  </TitlesOfParts>
  <Company>The Bulgariens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Schimbarea la faţă</dc:title>
  <dc:creator>Anush&amp;Emi</dc:creator>
  <cp:lastModifiedBy>Anush&amp;Emi</cp:lastModifiedBy>
  <cp:revision>8</cp:revision>
  <dcterms:created xsi:type="dcterms:W3CDTF">2016-08-07T03:50:55Z</dcterms:created>
  <dcterms:modified xsi:type="dcterms:W3CDTF">2016-08-07T05:01:09Z</dcterms:modified>
</cp:coreProperties>
</file>