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672AA-26D0-4450-AC9C-0642B161E99F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6F6D8-6A03-4853-8F5F-5602F9A95E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0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6F6D8-6A03-4853-8F5F-5602F9A95E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3F464-F7BE-4BE4-9A52-741C615F6A1B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F54B5-B685-4617-86A2-E3F8CE6CE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76400"/>
            <a:ext cx="931864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aseline="30000" dirty="0" smtClean="0"/>
              <a:t>16</a:t>
            </a:r>
            <a:r>
              <a:rPr lang="vi-VN" dirty="0" smtClean="0"/>
              <a:t> În adevăr, v-am făcut cunoscut puterea şi venirea Domnului nostru Isus Hristos</a:t>
            </a:r>
            <a:endParaRPr lang="en-US" dirty="0" smtClean="0"/>
          </a:p>
          <a:p>
            <a:r>
              <a:rPr lang="vi-VN" dirty="0" smtClean="0"/>
              <a:t> nu întemeindu-ne pe nişte basme meşteşugit alcătuite,</a:t>
            </a:r>
            <a:endParaRPr lang="en-US" dirty="0" smtClean="0"/>
          </a:p>
          <a:p>
            <a:r>
              <a:rPr lang="vi-VN" dirty="0" smtClean="0"/>
              <a:t> ci ca unii care am văzut noi înşine, cu ochii noştri, mărirea Lui. 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17</a:t>
            </a:r>
            <a:r>
              <a:rPr lang="vi-VN" dirty="0" smtClean="0"/>
              <a:t> Căci El a primit de la Dumnezeu Tatăl cinste şi slavă, atunci când, din slava minunată,</a:t>
            </a:r>
            <a:endParaRPr lang="en-US" dirty="0" smtClean="0"/>
          </a:p>
          <a:p>
            <a:r>
              <a:rPr lang="vi-VN" dirty="0" smtClean="0"/>
              <a:t> s-a auzit deasupra Lui un glas care zicea:</a:t>
            </a:r>
            <a:endParaRPr lang="en-US" dirty="0" smtClean="0"/>
          </a:p>
          <a:p>
            <a:r>
              <a:rPr lang="vi-VN" dirty="0" smtClean="0"/>
              <a:t> „Acesta este Fiul Meu preaiubit, în care Îmi găsesc plăcerea.” 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18</a:t>
            </a:r>
            <a:r>
              <a:rPr lang="vi-VN" dirty="0" smtClean="0"/>
              <a:t> Şi noi înşine am auzit acest glas venind din cer, când eram cu El pe muntele cel sfânt.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19</a:t>
            </a:r>
            <a:r>
              <a:rPr lang="vi-VN" dirty="0" smtClean="0"/>
              <a:t> Şi </a:t>
            </a:r>
            <a:r>
              <a:rPr lang="vi-VN" b="1" dirty="0" smtClean="0"/>
              <a:t>avem cuvântul prorociei făcut şi mai tare</a:t>
            </a:r>
            <a:r>
              <a:rPr lang="vi-VN" dirty="0" smtClean="0"/>
              <a:t>, la care bine faceţi că luaţi aminte,</a:t>
            </a:r>
            <a:endParaRPr lang="en-US" dirty="0" smtClean="0"/>
          </a:p>
          <a:p>
            <a:r>
              <a:rPr lang="vi-VN" dirty="0" smtClean="0"/>
              <a:t> ca la o lumină care străluceşte într-un loc întunecos,</a:t>
            </a:r>
            <a:endParaRPr lang="en-US" dirty="0" smtClean="0"/>
          </a:p>
          <a:p>
            <a:r>
              <a:rPr lang="vi-VN" dirty="0" smtClean="0"/>
              <a:t> până se va crăpa de ziuă şi</a:t>
            </a:r>
            <a:endParaRPr lang="en-US" dirty="0" smtClean="0"/>
          </a:p>
          <a:p>
            <a:r>
              <a:rPr lang="vi-VN" dirty="0" smtClean="0"/>
              <a:t> va răsări luceafărul de dimineaţă în inimile voastre.</a:t>
            </a:r>
            <a:endParaRPr lang="en-US" dirty="0" smtClean="0"/>
          </a:p>
          <a:p>
            <a:r>
              <a:rPr lang="vi-VN" dirty="0" smtClean="0"/>
              <a:t> </a:t>
            </a:r>
            <a:endParaRPr lang="en-US" baseline="30000" dirty="0" smtClean="0"/>
          </a:p>
          <a:p>
            <a:r>
              <a:rPr lang="en-US" dirty="0" smtClean="0"/>
              <a:t>           </a:t>
            </a:r>
            <a:r>
              <a:rPr lang="vi-VN" dirty="0" smtClean="0"/>
              <a:t> </a:t>
            </a:r>
            <a:r>
              <a:rPr lang="vi-VN" b="1" dirty="0" smtClean="0"/>
              <a:t>Fiindcă, mai întâi de toate, să ştiţi că nicio prorocie din Scriptură</a:t>
            </a:r>
            <a:endParaRPr lang="en-US" b="1" dirty="0" smtClean="0"/>
          </a:p>
          <a:p>
            <a:r>
              <a:rPr lang="en-US" b="1" dirty="0" smtClean="0"/>
              <a:t>     </a:t>
            </a:r>
            <a:r>
              <a:rPr lang="vi-VN" b="1" dirty="0" smtClean="0"/>
              <a:t> nu se tâlcuieşte singură. </a:t>
            </a:r>
            <a:endParaRPr lang="en-US" b="1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21</a:t>
            </a:r>
            <a:r>
              <a:rPr lang="vi-VN" dirty="0" smtClean="0"/>
              <a:t> Căci nicio prorocie n-a fost adusă prin voia omului;</a:t>
            </a:r>
            <a:endParaRPr lang="en-US" dirty="0" smtClean="0"/>
          </a:p>
          <a:p>
            <a:r>
              <a:rPr lang="vi-VN" dirty="0" smtClean="0"/>
              <a:t> ci oamenii au vorbit de la Dumnezeu, mânaţi de Duhul Sfânt.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838200"/>
            <a:ext cx="4566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PRIN LUMINA TA VEDEM LUMINA!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7245894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aseline="30000" dirty="0" smtClean="0"/>
              <a:t>3</a:t>
            </a:r>
            <a:r>
              <a:rPr lang="vi-VN" dirty="0" smtClean="0"/>
              <a:t> Dumnezeiasca Lui putere ne-a dăruit tot ce priveşte viaţa şi evlavia,</a:t>
            </a:r>
            <a:endParaRPr lang="en-US" dirty="0" smtClean="0"/>
          </a:p>
          <a:p>
            <a:r>
              <a:rPr lang="en-US" b="1" dirty="0" smtClean="0"/>
              <a:t>PRIN CUNOASTEREA  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Epignosis</a:t>
            </a:r>
            <a:r>
              <a:rPr lang="en-US" sz="2800" b="1" dirty="0" smtClean="0"/>
              <a:t>)</a:t>
            </a:r>
            <a:r>
              <a:rPr lang="vi-VN" dirty="0" smtClean="0"/>
              <a:t>Celui ce ne-a chemat</a:t>
            </a:r>
            <a:endParaRPr lang="en-US" dirty="0" smtClean="0"/>
          </a:p>
          <a:p>
            <a:r>
              <a:rPr lang="vi-VN" dirty="0" smtClean="0"/>
              <a:t> prin slava şi</a:t>
            </a:r>
            <a:r>
              <a:rPr lang="en-US" dirty="0" smtClean="0"/>
              <a:t>(</a:t>
            </a:r>
            <a:r>
              <a:rPr lang="vi-VN" dirty="0" smtClean="0"/>
              <a:t> puterea</a:t>
            </a:r>
            <a:r>
              <a:rPr lang="en-US" dirty="0" smtClean="0"/>
              <a:t> ) </a:t>
            </a:r>
            <a:r>
              <a:rPr lang="en-US" b="1" dirty="0" smtClean="0"/>
              <a:t>VIRTUTEA</a:t>
            </a:r>
            <a:r>
              <a:rPr lang="vi-VN" dirty="0" smtClean="0"/>
              <a:t> Lui, </a:t>
            </a:r>
            <a:endParaRPr lang="en-US" dirty="0" smtClean="0"/>
          </a:p>
          <a:p>
            <a:r>
              <a:rPr lang="vi-VN" dirty="0" smtClean="0"/>
              <a:t> </a:t>
            </a:r>
            <a:endParaRPr lang="en-US" baseline="30000" dirty="0" smtClean="0"/>
          </a:p>
          <a:p>
            <a:r>
              <a:rPr lang="vi-VN" baseline="30000" dirty="0" smtClean="0"/>
              <a:t>4</a:t>
            </a:r>
            <a:r>
              <a:rPr lang="vi-VN" dirty="0" smtClean="0"/>
              <a:t> prin care El ne-a dat făgăduinţele Lui nespus de mari şi scumpe,</a:t>
            </a:r>
            <a:endParaRPr lang="en-US" dirty="0" smtClean="0"/>
          </a:p>
          <a:p>
            <a:r>
              <a:rPr lang="vi-VN" b="1" dirty="0" smtClean="0"/>
              <a:t> ca prin ele să vă faceţi părtaşi firii dumnezeieşti, </a:t>
            </a:r>
            <a:endParaRPr lang="en-US" b="1" dirty="0" smtClean="0"/>
          </a:p>
          <a:p>
            <a:endParaRPr lang="en-US" b="1" dirty="0" smtClean="0"/>
          </a:p>
          <a:p>
            <a:r>
              <a:rPr lang="vi-VN" dirty="0" smtClean="0"/>
              <a:t>  după ce aţi fugit de stricăciunea care este în lume prin pofte. </a:t>
            </a:r>
            <a:endParaRPr lang="en-US" dirty="0" smtClean="0"/>
          </a:p>
          <a:p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5</a:t>
            </a:r>
            <a:r>
              <a:rPr lang="vi-VN" dirty="0" smtClean="0"/>
              <a:t> De aceea, daţi-vă şi voi toate silinţele</a:t>
            </a:r>
            <a:endParaRPr lang="en-US" dirty="0" smtClean="0"/>
          </a:p>
          <a:p>
            <a:r>
              <a:rPr lang="vi-VN" dirty="0" smtClean="0"/>
              <a:t> ca să uniţi cu credinţa voastră </a:t>
            </a:r>
            <a:r>
              <a:rPr lang="en-US" dirty="0" smtClean="0"/>
              <a:t>(</a:t>
            </a:r>
            <a:r>
              <a:rPr lang="vi-VN" dirty="0" smtClean="0"/>
              <a:t>fapta</a:t>
            </a:r>
            <a:r>
              <a:rPr lang="en-US" dirty="0" smtClean="0"/>
              <a:t>) </a:t>
            </a:r>
            <a:r>
              <a:rPr lang="en-US" b="1" dirty="0" smtClean="0"/>
              <a:t>VIRTUTEA</a:t>
            </a:r>
            <a:r>
              <a:rPr lang="vi-VN" dirty="0" smtClean="0"/>
              <a:t>;</a:t>
            </a:r>
            <a:endParaRPr lang="en-US" dirty="0" smtClean="0"/>
          </a:p>
          <a:p>
            <a:r>
              <a:rPr lang="vi-VN" dirty="0" smtClean="0"/>
              <a:t> cu </a:t>
            </a:r>
            <a:r>
              <a:rPr lang="en-US" dirty="0" smtClean="0"/>
              <a:t>(</a:t>
            </a:r>
            <a:r>
              <a:rPr lang="vi-VN" dirty="0" smtClean="0"/>
              <a:t>fapta, </a:t>
            </a:r>
            <a:r>
              <a:rPr lang="en-US" dirty="0" smtClean="0"/>
              <a:t>) </a:t>
            </a:r>
            <a:r>
              <a:rPr lang="en-US" b="1" dirty="0" smtClean="0"/>
              <a:t>VIRTUTEA</a:t>
            </a:r>
            <a:r>
              <a:rPr lang="en-US" dirty="0" smtClean="0"/>
              <a:t> </a:t>
            </a:r>
            <a:r>
              <a:rPr lang="vi-VN" b="1" dirty="0" smtClean="0"/>
              <a:t>cunoştinţa</a:t>
            </a:r>
            <a:r>
              <a:rPr lang="en-US" b="1" dirty="0" smtClean="0"/>
              <a:t> </a:t>
            </a:r>
            <a:r>
              <a:rPr lang="en-US" sz="2800" b="1" dirty="0" smtClean="0"/>
              <a:t>(gnosis)</a:t>
            </a:r>
            <a:r>
              <a:rPr lang="vi-VN" dirty="0" smtClean="0"/>
              <a:t>;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6</a:t>
            </a:r>
            <a:r>
              <a:rPr lang="vi-VN" dirty="0" smtClean="0"/>
              <a:t> cu </a:t>
            </a:r>
            <a:r>
              <a:rPr lang="vi-VN" b="1" dirty="0" smtClean="0"/>
              <a:t>cunoştinţa</a:t>
            </a:r>
            <a:r>
              <a:rPr lang="vi-VN" dirty="0" smtClean="0"/>
              <a:t>, înfrânarea;</a:t>
            </a:r>
            <a:endParaRPr lang="en-US" dirty="0" smtClean="0"/>
          </a:p>
          <a:p>
            <a:r>
              <a:rPr lang="vi-VN" dirty="0" smtClean="0"/>
              <a:t> cu înfrânarea, răbdarea;</a:t>
            </a:r>
            <a:endParaRPr lang="en-US" dirty="0" smtClean="0"/>
          </a:p>
          <a:p>
            <a:r>
              <a:rPr lang="vi-VN" dirty="0" smtClean="0"/>
              <a:t> cu răbdarea, evlavia; </a:t>
            </a:r>
            <a:endParaRPr lang="en-US" dirty="0" smtClean="0"/>
          </a:p>
          <a:p>
            <a:r>
              <a:rPr lang="vi-VN" baseline="30000" dirty="0" smtClean="0"/>
              <a:t>7</a:t>
            </a:r>
            <a:r>
              <a:rPr lang="vi-VN" dirty="0" smtClean="0"/>
              <a:t> cu evlavia, dragostea de fraţi;</a:t>
            </a:r>
            <a:endParaRPr lang="en-US" dirty="0" smtClean="0"/>
          </a:p>
          <a:p>
            <a:r>
              <a:rPr lang="vi-VN" dirty="0" smtClean="0"/>
              <a:t> cu dragostea de fraţi</a:t>
            </a:r>
            <a:r>
              <a:rPr lang="en-US" dirty="0" smtClean="0"/>
              <a:t> (</a:t>
            </a:r>
            <a:r>
              <a:rPr lang="en-US" sz="2400" b="1" dirty="0" err="1" smtClean="0"/>
              <a:t>filos</a:t>
            </a:r>
            <a:r>
              <a:rPr lang="en-US" dirty="0" smtClean="0"/>
              <a:t>)</a:t>
            </a:r>
            <a:r>
              <a:rPr lang="vi-VN" dirty="0" smtClean="0"/>
              <a:t>, iubirea de oameni</a:t>
            </a:r>
            <a:r>
              <a:rPr lang="en-US" dirty="0" smtClean="0"/>
              <a:t> (</a:t>
            </a:r>
            <a:r>
              <a:rPr lang="en-US" sz="2400" b="1" dirty="0" smtClean="0"/>
              <a:t>agape</a:t>
            </a:r>
            <a:r>
              <a:rPr lang="en-US" dirty="0" smtClean="0"/>
              <a:t>)</a:t>
            </a:r>
            <a:r>
              <a:rPr lang="vi-VN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3410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aseline="30000" dirty="0" smtClean="0"/>
              <a:t>14</a:t>
            </a:r>
            <a:r>
              <a:rPr lang="vi-VN" dirty="0" smtClean="0"/>
              <a:t> Dar ei au rămas greoi la minte: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vi-VN" dirty="0" smtClean="0"/>
              <a:t> căci până în ziua de astăzi, la citirea Vechiului Testament,</a:t>
            </a:r>
            <a:endParaRPr lang="en-US" dirty="0" smtClean="0"/>
          </a:p>
          <a:p>
            <a:r>
              <a:rPr lang="en-US" dirty="0" smtClean="0"/>
              <a:t>     </a:t>
            </a:r>
            <a:r>
              <a:rPr lang="vi-VN" dirty="0" smtClean="0"/>
              <a:t> această maramă rămâne neridicată, fiindcă marama este dată la o parte în Hristos. </a:t>
            </a:r>
            <a:endParaRPr lang="en-US" dirty="0"/>
          </a:p>
          <a:p>
            <a:r>
              <a:rPr lang="vi-VN" dirty="0" smtClean="0"/>
              <a:t> </a:t>
            </a:r>
            <a:r>
              <a:rPr lang="vi-VN" baseline="30000" dirty="0" smtClean="0"/>
              <a:t>15</a:t>
            </a:r>
            <a:r>
              <a:rPr lang="vi-VN" dirty="0" smtClean="0"/>
              <a:t> Da, până astăzi, când se citeşte Moise, rămâne o maramă peste inimile lor. </a:t>
            </a:r>
            <a:endParaRPr lang="en-US" dirty="0" smtClean="0"/>
          </a:p>
          <a:p>
            <a:r>
              <a:rPr lang="vi-VN" baseline="30000" dirty="0" smtClean="0"/>
              <a:t>16</a:t>
            </a:r>
            <a:r>
              <a:rPr lang="vi-VN" dirty="0" smtClean="0"/>
              <a:t> Dar ori de câte ori vreunul se întoarce la Domnul, marama este luată. </a:t>
            </a:r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17</a:t>
            </a:r>
            <a:r>
              <a:rPr lang="vi-VN" dirty="0" smtClean="0"/>
              <a:t> Căci Domnul este Duhul, şi unde este Duhul Domnului, acolo este slobozenia. </a:t>
            </a:r>
            <a:endParaRPr lang="en-US" dirty="0"/>
          </a:p>
          <a:p>
            <a:r>
              <a:rPr lang="en-US" dirty="0" smtClean="0"/>
              <a:t> </a:t>
            </a:r>
          </a:p>
          <a:p>
            <a:r>
              <a:rPr lang="vi-VN" dirty="0" smtClean="0"/>
              <a:t> </a:t>
            </a:r>
            <a:r>
              <a:rPr lang="vi-VN" b="1" baseline="30000" dirty="0" smtClean="0"/>
              <a:t>18</a:t>
            </a:r>
            <a:r>
              <a:rPr lang="vi-VN" b="1" dirty="0" smtClean="0"/>
              <a:t> Noi toţi privim cu faţa descoperită, ca într-o oglindă, slava Domnului </a:t>
            </a:r>
            <a:endParaRPr lang="en-US" b="1" dirty="0" smtClean="0"/>
          </a:p>
          <a:p>
            <a:r>
              <a:rPr lang="vi-VN" b="1" dirty="0" smtClean="0"/>
              <a:t>şi suntem schimbaţi în acelaşi chip al Lui, din slavă în slavă, prin Duhul Domnului.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371600"/>
            <a:ext cx="58210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SA NE DESCOPERIM </a:t>
            </a:r>
            <a:r>
              <a:rPr lang="en-US" sz="2800" b="1" dirty="0" smtClean="0"/>
              <a:t>F</a:t>
            </a:r>
            <a:r>
              <a:rPr lang="ro-RO" sz="2800" b="1" dirty="0" smtClean="0"/>
              <a:t>A</a:t>
            </a:r>
            <a:r>
              <a:rPr lang="ro-RO" sz="2800" b="1" dirty="0" smtClean="0"/>
              <a:t>Ț</a:t>
            </a:r>
            <a:r>
              <a:rPr lang="en-US" sz="2800" b="1" dirty="0" smtClean="0"/>
              <a:t>A</a:t>
            </a:r>
            <a:r>
              <a:rPr lang="en-US" sz="2800" b="1" dirty="0" smtClean="0"/>
              <a:t>!</a:t>
            </a:r>
          </a:p>
          <a:p>
            <a:endParaRPr lang="en-US" sz="2800" b="1" dirty="0"/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teologic</a:t>
            </a:r>
            <a:endParaRPr lang="en-US" sz="2800" b="1" dirty="0" smtClean="0"/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smtClean="0"/>
              <a:t>de </a:t>
            </a:r>
            <a:r>
              <a:rPr lang="en-US" sz="2800" b="1" dirty="0" err="1" smtClean="0"/>
              <a:t>uitare</a:t>
            </a:r>
            <a:endParaRPr lang="en-US" sz="2400" b="1" dirty="0" smtClean="0"/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preocup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rilor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al </a:t>
            </a:r>
            <a:r>
              <a:rPr lang="ro-RO" sz="2800" b="1" dirty="0"/>
              <a:t>î</a:t>
            </a:r>
            <a:r>
              <a:rPr lang="en-US" sz="2800" b="1" dirty="0" err="1" smtClean="0"/>
              <a:t>ngrijor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rilur</a:t>
            </a:r>
            <a:endParaRPr lang="en-US" sz="2800" b="1" dirty="0" smtClean="0"/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lui</a:t>
            </a:r>
            <a:r>
              <a:rPr lang="en-US" sz="2800" b="1" dirty="0" smtClean="0"/>
              <a:t> “</a:t>
            </a:r>
            <a:r>
              <a:rPr lang="en-US" sz="2800" b="1" dirty="0" err="1" smtClean="0"/>
              <a:t>eu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stiu</a:t>
            </a:r>
            <a:r>
              <a:rPr lang="en-US" sz="2800" b="1" dirty="0" smtClean="0"/>
              <a:t>”</a:t>
            </a:r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smtClean="0"/>
              <a:t>de </a:t>
            </a:r>
            <a:r>
              <a:rPr lang="en-US" sz="2800" b="1" dirty="0" err="1" smtClean="0"/>
              <a:t>pacate</a:t>
            </a:r>
            <a:endParaRPr lang="en-US" sz="2800" b="1" dirty="0" smtClean="0"/>
          </a:p>
          <a:p>
            <a:r>
              <a:rPr lang="en-US" sz="2800" b="1" dirty="0" smtClean="0"/>
              <a:t>…………………………………………..</a:t>
            </a:r>
          </a:p>
          <a:p>
            <a:r>
              <a:rPr lang="en-US" sz="2800" b="1" dirty="0" smtClean="0"/>
              <a:t>V</a:t>
            </a:r>
            <a:r>
              <a:rPr lang="ro-RO" sz="2800" b="1" dirty="0" smtClean="0"/>
              <a:t>ă</a:t>
            </a:r>
            <a:r>
              <a:rPr lang="en-US" sz="2800" b="1" dirty="0" err="1" smtClean="0"/>
              <a:t>lul</a:t>
            </a:r>
            <a:r>
              <a:rPr lang="en-US" sz="2800" b="1" dirty="0" smtClean="0"/>
              <a:t> </a:t>
            </a:r>
            <a:r>
              <a:rPr lang="en-US" sz="2800" b="1" dirty="0" smtClean="0"/>
              <a:t>de </a:t>
            </a:r>
            <a:r>
              <a:rPr lang="en-US" sz="2800" b="1" dirty="0" err="1" smtClean="0"/>
              <a:t>necredin</a:t>
            </a:r>
            <a:r>
              <a:rPr lang="ro-RO" sz="2800" b="1" dirty="0" smtClean="0"/>
              <a:t>ț</a:t>
            </a:r>
            <a:r>
              <a:rPr lang="en-US" sz="2800" b="1" dirty="0" smtClean="0"/>
              <a:t>a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438400"/>
            <a:ext cx="33975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/>
              <a:t>“BINE  ESTE!...”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535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Costel G</cp:lastModifiedBy>
  <cp:revision>23</cp:revision>
  <dcterms:created xsi:type="dcterms:W3CDTF">2016-08-05T17:02:38Z</dcterms:created>
  <dcterms:modified xsi:type="dcterms:W3CDTF">2016-08-07T07:17:53Z</dcterms:modified>
</cp:coreProperties>
</file>