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3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2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6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4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2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3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1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9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3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323AD-F5BF-4EF1-B559-283210139FA1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72757-1E4A-4B66-BD89-1C5998C5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15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ro-RO" b="1" dirty="0" err="1"/>
              <a:t>Î</a:t>
            </a:r>
            <a:r>
              <a:rPr lang="en-US" b="1" dirty="0" err="1" smtClean="0"/>
              <a:t>nvierea</a:t>
            </a:r>
            <a:r>
              <a:rPr lang="en-US" b="1" dirty="0" smtClean="0"/>
              <a:t> </a:t>
            </a:r>
            <a:r>
              <a:rPr lang="en-US" b="1" dirty="0" err="1" smtClean="0"/>
              <a:t>fiicei</a:t>
            </a:r>
            <a:r>
              <a:rPr lang="en-US" b="1" dirty="0" smtClean="0"/>
              <a:t> </a:t>
            </a:r>
            <a:r>
              <a:rPr lang="en-US" b="1" dirty="0" err="1" smtClean="0"/>
              <a:t>lui</a:t>
            </a:r>
            <a:r>
              <a:rPr lang="en-US" b="1" dirty="0" smtClean="0"/>
              <a:t> </a:t>
            </a:r>
            <a:r>
              <a:rPr lang="en-US" b="1" dirty="0" err="1" smtClean="0"/>
              <a:t>Iair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err="1" smtClean="0"/>
              <a:t>Drumul</a:t>
            </a:r>
            <a:r>
              <a:rPr lang="en-US" b="1" dirty="0" smtClean="0"/>
              <a:t> de la </a:t>
            </a:r>
            <a:r>
              <a:rPr lang="en-US" b="1" dirty="0" err="1" smtClean="0"/>
              <a:t>imposibil</a:t>
            </a:r>
            <a:r>
              <a:rPr lang="en-US" b="1" dirty="0" smtClean="0"/>
              <a:t> c</a:t>
            </a:r>
            <a:r>
              <a:rPr lang="ro-RO" b="1" dirty="0" smtClean="0"/>
              <a:t>ă</a:t>
            </a:r>
            <a:r>
              <a:rPr lang="en-US" b="1" dirty="0" err="1" smtClean="0"/>
              <a:t>tre</a:t>
            </a:r>
            <a:r>
              <a:rPr lang="en-US" b="1" dirty="0" smtClean="0"/>
              <a:t> </a:t>
            </a:r>
            <a:r>
              <a:rPr lang="en-US" b="1" dirty="0" err="1" smtClean="0"/>
              <a:t>posibil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1804989"/>
            <a:ext cx="7407926" cy="5009610"/>
          </a:xfrm>
        </p:spPr>
      </p:pic>
    </p:spTree>
    <p:extLst>
      <p:ext uri="{BB962C8B-B14F-4D97-AF65-F5344CB8AC3E}">
        <p14:creationId xmlns:p14="http://schemas.microsoft.com/office/powerpoint/2010/main" val="24153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Învierea fiicei lui Iair  Drumul de la imposibil către posibil</vt:lpstr>
    </vt:vector>
  </TitlesOfParts>
  <Company>GFC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Învierea fiicei lui Iair  Drumul de la imposibil către posibil</dc:title>
  <dc:creator>Eugen Dascaleanu</dc:creator>
  <cp:lastModifiedBy>Eugen Dascaleanu</cp:lastModifiedBy>
  <cp:revision>1</cp:revision>
  <dcterms:created xsi:type="dcterms:W3CDTF">2016-08-28T06:24:54Z</dcterms:created>
  <dcterms:modified xsi:type="dcterms:W3CDTF">2016-08-28T06:58:33Z</dcterms:modified>
</cp:coreProperties>
</file>