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8" r:id="rId3"/>
    <p:sldId id="259" r:id="rId4"/>
    <p:sldId id="260" r:id="rId5"/>
    <p:sldId id="262" r:id="rId6"/>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8799" autoAdjust="0"/>
  </p:normalViewPr>
  <p:slideViewPr>
    <p:cSldViewPr snapToGrid="0">
      <p:cViewPr varScale="1">
        <p:scale>
          <a:sx n="60" d="100"/>
          <a:sy n="60" d="100"/>
        </p:scale>
        <p:origin x="1140" y="60"/>
      </p:cViewPr>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1716CA-5E0B-499B-B023-FBD7ECC21464}" type="datetimeFigureOut">
              <a:rPr lang="ro-RO" smtClean="0"/>
              <a:t>28.08.2016</a:t>
            </a:fld>
            <a:endParaRPr lang="ro-R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B26EB5-98C4-4E33-B16A-B40B8FA064E6}" type="slidenum">
              <a:rPr lang="ro-RO" smtClean="0"/>
              <a:t>‹#›</a:t>
            </a:fld>
            <a:endParaRPr lang="ro-RO"/>
          </a:p>
        </p:txBody>
      </p:sp>
    </p:spTree>
    <p:extLst>
      <p:ext uri="{BB962C8B-B14F-4D97-AF65-F5344CB8AC3E}">
        <p14:creationId xmlns:p14="http://schemas.microsoft.com/office/powerpoint/2010/main" val="1744870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Briefing…o</a:t>
            </a:r>
            <a:r>
              <a:rPr lang="en-US" baseline="0" dirty="0" smtClean="0"/>
              <a:t> </a:t>
            </a:r>
            <a:r>
              <a:rPr lang="en-US" baseline="0" dirty="0" err="1" smtClean="0"/>
              <a:t>zi</a:t>
            </a:r>
            <a:r>
              <a:rPr lang="en-US" baseline="0" dirty="0" smtClean="0"/>
              <a:t> din </a:t>
            </a:r>
            <a:r>
              <a:rPr lang="en-US" baseline="0" dirty="0" err="1" smtClean="0"/>
              <a:t>viata</a:t>
            </a:r>
            <a:r>
              <a:rPr lang="en-US" baseline="0" dirty="0" smtClean="0"/>
              <a:t> </a:t>
            </a:r>
            <a:r>
              <a:rPr lang="en-US" baseline="0" dirty="0" err="1" smtClean="0"/>
              <a:t>lui</a:t>
            </a:r>
            <a:r>
              <a:rPr lang="en-US" baseline="0" dirty="0" smtClean="0"/>
              <a:t> </a:t>
            </a:r>
            <a:r>
              <a:rPr lang="en-US" baseline="0" dirty="0" err="1" smtClean="0"/>
              <a:t>Iair</a:t>
            </a:r>
            <a:r>
              <a:rPr lang="en-US" baseline="0" smtClean="0"/>
              <a:t>.</a:t>
            </a:r>
            <a:endParaRPr lang="ro-RO" dirty="0"/>
          </a:p>
        </p:txBody>
      </p:sp>
      <p:sp>
        <p:nvSpPr>
          <p:cNvPr id="4" name="Slide Number Placeholder 3"/>
          <p:cNvSpPr>
            <a:spLocks noGrp="1"/>
          </p:cNvSpPr>
          <p:nvPr>
            <p:ph type="sldNum" sz="quarter" idx="10"/>
          </p:nvPr>
        </p:nvSpPr>
        <p:spPr/>
        <p:txBody>
          <a:bodyPr/>
          <a:lstStyle/>
          <a:p>
            <a:fld id="{ECB26EB5-98C4-4E33-B16A-B40B8FA064E6}" type="slidenum">
              <a:rPr lang="ro-RO" smtClean="0"/>
              <a:t>1</a:t>
            </a:fld>
            <a:endParaRPr lang="ro-RO"/>
          </a:p>
        </p:txBody>
      </p:sp>
    </p:spTree>
    <p:extLst>
      <p:ext uri="{BB962C8B-B14F-4D97-AF65-F5344CB8AC3E}">
        <p14:creationId xmlns:p14="http://schemas.microsoft.com/office/powerpoint/2010/main" val="9092946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o-RO" sz="1200" b="0" i="0" kern="1200" dirty="0" smtClean="0">
                <a:solidFill>
                  <a:schemeClr val="tx1"/>
                </a:solidFill>
                <a:effectLst/>
                <a:latin typeface="+mn-lt"/>
                <a:ea typeface="+mn-ea"/>
                <a:cs typeface="+mn-cs"/>
              </a:rPr>
              <a:t>Știm rațional multe lucruri despre Dzeu. Acelea sunt argumente ale Posibilului de viața noastră. </a:t>
            </a:r>
            <a:endParaRPr lang="en-US" sz="1200" b="0" i="0" kern="1200" dirty="0" smtClean="0">
              <a:solidFill>
                <a:schemeClr val="tx1"/>
              </a:solidFill>
              <a:effectLst/>
              <a:latin typeface="+mn-lt"/>
              <a:ea typeface="+mn-ea"/>
              <a:cs typeface="+mn-cs"/>
            </a:endParaRPr>
          </a:p>
          <a:p>
            <a:r>
              <a:rPr lang="ro-RO" sz="1200" b="0" i="0" kern="1200" dirty="0" smtClean="0">
                <a:solidFill>
                  <a:schemeClr val="tx1"/>
                </a:solidFill>
                <a:effectLst/>
                <a:latin typeface="+mn-lt"/>
                <a:ea typeface="+mn-ea"/>
                <a:cs typeface="+mn-cs"/>
              </a:rPr>
              <a:t>Anticipăm, așteptăm, ne rugăm cu nădejea împlinirii. Dar se întâmplă ca în viața noastră să apară Imposibilul. Totul se năruie. Așteptările noastre, anticipările noastre, argumentele se termină, rugăciunile sunt lipsite de încredere. Pe acest fundament Dzeu reconstruiește încrederea noastră în El. Acolo un granița Posibilului se contopește cu granița Imposibilului Dzeu se implică să reclădească încrederea noastră în Puterea și Dragostea Lui. Și astfel IMPOSIBILUL redevine iarăși norma vieții noastre - POSIBIL. Totul este posibil celui ce crede!</a:t>
            </a:r>
            <a:endParaRPr lang="en-US" sz="1200" b="0" i="0" kern="1200" dirty="0" smtClean="0">
              <a:solidFill>
                <a:schemeClr val="tx1"/>
              </a:solidFill>
              <a:effectLst/>
              <a:latin typeface="+mn-lt"/>
              <a:ea typeface="+mn-ea"/>
              <a:cs typeface="+mn-cs"/>
            </a:endParaRPr>
          </a:p>
          <a:p>
            <a:endParaRPr lang="en-US" sz="1200" b="0" i="0" kern="1200" dirty="0" smtClean="0">
              <a:solidFill>
                <a:schemeClr val="tx1"/>
              </a:solidFill>
              <a:effectLst/>
              <a:latin typeface="+mn-lt"/>
              <a:ea typeface="+mn-ea"/>
              <a:cs typeface="+mn-cs"/>
            </a:endParaRPr>
          </a:p>
          <a:p>
            <a:r>
              <a:rPr lang="en-US" sz="1200" b="0" i="0" kern="1200" dirty="0" err="1" smtClean="0">
                <a:solidFill>
                  <a:schemeClr val="tx1"/>
                </a:solidFill>
                <a:effectLst/>
                <a:latin typeface="+mn-lt"/>
                <a:ea typeface="+mn-ea"/>
                <a:cs typeface="+mn-cs"/>
              </a:rPr>
              <a:t>Reteta</a:t>
            </a:r>
            <a:r>
              <a:rPr lang="en-US" sz="1200" b="0" i="0" kern="1200" dirty="0" smtClean="0">
                <a:solidFill>
                  <a:schemeClr val="tx1"/>
                </a:solidFill>
                <a:effectLst/>
                <a:latin typeface="+mn-lt"/>
                <a:ea typeface="+mn-ea"/>
                <a:cs typeface="+mn-cs"/>
              </a:rPr>
              <a:t> perfecta</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pentru</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ca</a:t>
            </a:r>
            <a:r>
              <a:rPr lang="en-US" sz="1200" b="0" i="0" kern="1200" baseline="0" dirty="0" smtClean="0">
                <a:solidFill>
                  <a:schemeClr val="tx1"/>
                </a:solidFill>
                <a:effectLst/>
                <a:latin typeface="+mn-lt"/>
                <a:ea typeface="+mn-ea"/>
                <a:cs typeface="+mn-cs"/>
              </a:rPr>
              <a:t> o </a:t>
            </a:r>
            <a:r>
              <a:rPr lang="en-US" sz="1200" b="0" i="0" kern="1200" baseline="0" dirty="0" err="1" smtClean="0">
                <a:solidFill>
                  <a:schemeClr val="tx1"/>
                </a:solidFill>
                <a:effectLst/>
                <a:latin typeface="+mn-lt"/>
                <a:ea typeface="+mn-ea"/>
                <a:cs typeface="+mn-cs"/>
              </a:rPr>
              <a:t>zi</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obisnuita</a:t>
            </a:r>
            <a:r>
              <a:rPr lang="en-US" sz="1200" b="0" i="0" kern="1200" baseline="0" dirty="0" smtClean="0">
                <a:solidFill>
                  <a:schemeClr val="tx1"/>
                </a:solidFill>
                <a:effectLst/>
                <a:latin typeface="+mn-lt"/>
                <a:ea typeface="+mn-ea"/>
                <a:cs typeface="+mn-cs"/>
              </a:rPr>
              <a:t> (cu care </a:t>
            </a:r>
            <a:r>
              <a:rPr lang="en-US" sz="1200" b="0" i="0" kern="1200" baseline="0" dirty="0" err="1" smtClean="0">
                <a:solidFill>
                  <a:schemeClr val="tx1"/>
                </a:solidFill>
                <a:effectLst/>
                <a:latin typeface="+mn-lt"/>
                <a:ea typeface="+mn-ea"/>
                <a:cs typeface="+mn-cs"/>
              </a:rPr>
              <a:t>suntem</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obisnuiti</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sa</a:t>
            </a:r>
            <a:r>
              <a:rPr lang="en-US" sz="1200" b="0" i="0" kern="1200" baseline="0" dirty="0" smtClean="0">
                <a:solidFill>
                  <a:schemeClr val="tx1"/>
                </a:solidFill>
                <a:effectLst/>
                <a:latin typeface="+mn-lt"/>
                <a:ea typeface="+mn-ea"/>
                <a:cs typeface="+mn-cs"/>
              </a:rPr>
              <a:t> </a:t>
            </a:r>
            <a:r>
              <a:rPr lang="en-US" sz="1200" b="1" i="0" kern="1200" baseline="0" dirty="0" err="1" smtClean="0">
                <a:solidFill>
                  <a:schemeClr val="tx1"/>
                </a:solidFill>
                <a:effectLst/>
                <a:latin typeface="+mn-lt"/>
                <a:ea typeface="+mn-ea"/>
                <a:cs typeface="+mn-cs"/>
              </a:rPr>
              <a:t>devina</a:t>
            </a:r>
            <a:r>
              <a:rPr lang="en-US" sz="1200" b="1" i="0" kern="1200" baseline="0" dirty="0" smtClean="0">
                <a:solidFill>
                  <a:schemeClr val="tx1"/>
                </a:solidFill>
                <a:effectLst/>
                <a:latin typeface="+mn-lt"/>
                <a:ea typeface="+mn-ea"/>
                <a:cs typeface="+mn-cs"/>
              </a:rPr>
              <a:t> </a:t>
            </a:r>
            <a:r>
              <a:rPr lang="en-US" sz="1200" b="1" i="0" kern="1200" baseline="0" dirty="0" err="1" smtClean="0">
                <a:solidFill>
                  <a:schemeClr val="tx1"/>
                </a:solidFill>
                <a:effectLst/>
                <a:latin typeface="+mn-lt"/>
                <a:ea typeface="+mn-ea"/>
                <a:cs typeface="+mn-cs"/>
              </a:rPr>
              <a:t>imposibila</a:t>
            </a:r>
            <a:r>
              <a:rPr lang="en-US" sz="1200" b="0" i="0" kern="1200" baseline="0" dirty="0" smtClean="0">
                <a:solidFill>
                  <a:schemeClr val="tx1"/>
                </a:solidFill>
                <a:effectLst/>
                <a:latin typeface="+mn-lt"/>
                <a:ea typeface="+mn-ea"/>
                <a:cs typeface="+mn-cs"/>
              </a:rPr>
              <a:t>!</a:t>
            </a:r>
            <a:endParaRPr lang="ro-RO" dirty="0"/>
          </a:p>
        </p:txBody>
      </p:sp>
      <p:sp>
        <p:nvSpPr>
          <p:cNvPr id="4" name="Slide Number Placeholder 3"/>
          <p:cNvSpPr>
            <a:spLocks noGrp="1"/>
          </p:cNvSpPr>
          <p:nvPr>
            <p:ph type="sldNum" sz="quarter" idx="10"/>
          </p:nvPr>
        </p:nvSpPr>
        <p:spPr/>
        <p:txBody>
          <a:bodyPr/>
          <a:lstStyle/>
          <a:p>
            <a:fld id="{ECB26EB5-98C4-4E33-B16A-B40B8FA064E6}" type="slidenum">
              <a:rPr lang="ro-RO" smtClean="0"/>
              <a:t>2</a:t>
            </a:fld>
            <a:endParaRPr lang="ro-RO"/>
          </a:p>
        </p:txBody>
      </p:sp>
    </p:spTree>
    <p:extLst>
      <p:ext uri="{BB962C8B-B14F-4D97-AF65-F5344CB8AC3E}">
        <p14:creationId xmlns:p14="http://schemas.microsoft.com/office/powerpoint/2010/main" val="959463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ro-RO" sz="1200" b="0" i="0" kern="1200" dirty="0" smtClean="0">
                <a:solidFill>
                  <a:schemeClr val="tx1"/>
                </a:solidFill>
                <a:effectLst/>
                <a:latin typeface="+mn-lt"/>
                <a:ea typeface="+mn-ea"/>
                <a:cs typeface="+mn-cs"/>
              </a:rPr>
              <a:t>Dar ce este IMPOSIBIL în viața mea ce trebuie să devină POSIBIL. Nu pot să plec de la premiza că eu voi ajunge astronaut și să mă rog neîncetat la Dzeu să mă ajute căci s-ar putea să fiu dezamăgit. Dar nici să descurajez și să nu mă implic să devin tot mai bun la slujbă cu gândul că este posibil să ajung cândva Managerul instituției.</a:t>
            </a:r>
          </a:p>
          <a:p>
            <a:pPr rtl="0"/>
            <a:r>
              <a:rPr lang="ro-RO" sz="1200" b="0" i="0" kern="1200" dirty="0" smtClean="0">
                <a:solidFill>
                  <a:schemeClr val="tx1"/>
                </a:solidFill>
                <a:effectLst/>
                <a:latin typeface="+mn-lt"/>
                <a:ea typeface="+mn-ea"/>
                <a:cs typeface="+mn-cs"/>
              </a:rPr>
              <a:t>Care sunt cererile noastre legitime și care ”forțează” mâna lui Dumnezeu într-o încercare puerilă și chiar periculoasă de a-l impresiona pe Dzeu.</a:t>
            </a:r>
            <a:endParaRPr lang="en-US" sz="1200" b="0" i="0" kern="1200" dirty="0" smtClean="0">
              <a:solidFill>
                <a:schemeClr val="tx1"/>
              </a:solidFill>
              <a:effectLst/>
              <a:latin typeface="+mn-lt"/>
              <a:ea typeface="+mn-ea"/>
              <a:cs typeface="+mn-cs"/>
            </a:endParaRPr>
          </a:p>
          <a:p>
            <a:pPr rtl="0"/>
            <a:endParaRPr lang="en-US" sz="1200" b="0" i="0" kern="1200" dirty="0" smtClean="0">
              <a:solidFill>
                <a:schemeClr val="tx1"/>
              </a:solidFill>
              <a:effectLst/>
              <a:latin typeface="+mn-lt"/>
              <a:ea typeface="+mn-ea"/>
              <a:cs typeface="+mn-cs"/>
            </a:endParaRPr>
          </a:p>
          <a:p>
            <a:pPr rtl="0"/>
            <a:r>
              <a:rPr lang="en-US" sz="1200" b="0" i="0" kern="1200" dirty="0" err="1" smtClean="0">
                <a:solidFill>
                  <a:schemeClr val="tx1"/>
                </a:solidFill>
                <a:effectLst/>
                <a:latin typeface="+mn-lt"/>
                <a:ea typeface="+mn-ea"/>
                <a:cs typeface="+mn-cs"/>
              </a:rPr>
              <a:t>Copila</a:t>
            </a:r>
            <a:r>
              <a:rPr lang="en-US" sz="1200" b="0" i="0" kern="1200" dirty="0" smtClean="0">
                <a:solidFill>
                  <a:schemeClr val="tx1"/>
                </a:solidFill>
                <a:effectLst/>
                <a:latin typeface="+mn-lt"/>
                <a:ea typeface="+mn-ea"/>
                <a:cs typeface="+mn-cs"/>
              </a:rPr>
              <a:t> a </a:t>
            </a:r>
            <a:r>
              <a:rPr lang="en-US" sz="1200" b="0" i="0" kern="1200" dirty="0" err="1" smtClean="0">
                <a:solidFill>
                  <a:schemeClr val="tx1"/>
                </a:solidFill>
                <a:effectLst/>
                <a:latin typeface="+mn-lt"/>
                <a:ea typeface="+mn-ea"/>
                <a:cs typeface="+mn-cs"/>
              </a:rPr>
              <a:t>murit</a:t>
            </a:r>
            <a:r>
              <a:rPr lang="en-US" sz="1200" b="0" i="0" kern="1200" dirty="0" smtClean="0">
                <a:solidFill>
                  <a:schemeClr val="tx1"/>
                </a:solidFill>
                <a:effectLst/>
                <a:latin typeface="+mn-lt"/>
                <a:ea typeface="+mn-ea"/>
                <a:cs typeface="+mn-cs"/>
              </a:rPr>
              <a:t>. Nu </a:t>
            </a:r>
            <a:r>
              <a:rPr lang="en-US" sz="1200" b="0" i="0" kern="1200" dirty="0" err="1" smtClean="0">
                <a:solidFill>
                  <a:schemeClr val="tx1"/>
                </a:solidFill>
                <a:effectLst/>
                <a:latin typeface="+mn-lt"/>
                <a:ea typeface="+mn-ea"/>
                <a:cs typeface="+mn-cs"/>
              </a:rPr>
              <a:t>mai</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supăra</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pe</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Învățător</a:t>
            </a:r>
            <a:r>
              <a:rPr lang="en-US" sz="1200" b="0" i="0" kern="1200" baseline="0" dirty="0" smtClean="0">
                <a:solidFill>
                  <a:schemeClr val="tx1"/>
                </a:solidFill>
                <a:effectLst/>
                <a:latin typeface="+mn-lt"/>
                <a:ea typeface="+mn-ea"/>
                <a:cs typeface="+mn-cs"/>
              </a:rPr>
              <a:t>.</a:t>
            </a:r>
            <a:endParaRPr lang="ro-RO"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CB26EB5-98C4-4E33-B16A-B40B8FA064E6}" type="slidenum">
              <a:rPr lang="ro-RO" smtClean="0"/>
              <a:t>3</a:t>
            </a:fld>
            <a:endParaRPr lang="ro-RO"/>
          </a:p>
        </p:txBody>
      </p:sp>
    </p:spTree>
    <p:extLst>
      <p:ext uri="{BB962C8B-B14F-4D97-AF65-F5344CB8AC3E}">
        <p14:creationId xmlns:p14="http://schemas.microsoft.com/office/powerpoint/2010/main" val="19850005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kern="1200" dirty="0" err="1" smtClean="0">
                <a:solidFill>
                  <a:schemeClr val="tx1"/>
                </a:solidFill>
                <a:effectLst/>
                <a:latin typeface="+mn-lt"/>
                <a:ea typeface="+mn-ea"/>
                <a:cs typeface="+mn-cs"/>
              </a:rPr>
              <a:t>Pnatofarii</a:t>
            </a:r>
            <a:r>
              <a:rPr lang="en-US" sz="1200" b="0" i="0" kern="1200" dirty="0" smtClean="0">
                <a:solidFill>
                  <a:schemeClr val="tx1"/>
                </a:solidFill>
                <a:effectLst/>
                <a:latin typeface="+mn-lt"/>
                <a:ea typeface="+mn-ea"/>
                <a:cs typeface="+mn-cs"/>
              </a:rPr>
              <a:t> de </a:t>
            </a:r>
            <a:r>
              <a:rPr lang="en-US" sz="1200" b="0" i="0" kern="1200" dirty="0" err="1" smtClean="0">
                <a:solidFill>
                  <a:schemeClr val="tx1"/>
                </a:solidFill>
                <a:effectLst/>
                <a:latin typeface="+mn-lt"/>
                <a:ea typeface="+mn-ea"/>
                <a:cs typeface="+mn-cs"/>
              </a:rPr>
              <a:t>pe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munte</a:t>
            </a:r>
            <a:r>
              <a:rPr lang="en-US" sz="1200" b="0" i="0" kern="1200" dirty="0" smtClean="0">
                <a:solidFill>
                  <a:schemeClr val="tx1"/>
                </a:solidFill>
                <a:effectLst/>
                <a:latin typeface="+mn-lt"/>
                <a:ea typeface="+mn-ea"/>
                <a:cs typeface="+mn-cs"/>
              </a:rPr>
              <a:t> vs. </a:t>
            </a:r>
            <a:r>
              <a:rPr lang="en-US" sz="1200" b="0" i="0" kern="1200" dirty="0" err="1" smtClean="0">
                <a:solidFill>
                  <a:schemeClr val="tx1"/>
                </a:solidFill>
                <a:effectLst/>
                <a:latin typeface="+mn-lt"/>
                <a:ea typeface="+mn-ea"/>
                <a:cs typeface="+mn-cs"/>
              </a:rPr>
              <a:t>contemplare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si</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recunostinta</a:t>
            </a:r>
            <a:endParaRPr lang="ro-RO"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CB26EB5-98C4-4E33-B16A-B40B8FA064E6}" type="slidenum">
              <a:rPr lang="ro-RO" smtClean="0"/>
              <a:t>4</a:t>
            </a:fld>
            <a:endParaRPr lang="ro-RO"/>
          </a:p>
        </p:txBody>
      </p:sp>
    </p:spTree>
    <p:extLst>
      <p:ext uri="{BB962C8B-B14F-4D97-AF65-F5344CB8AC3E}">
        <p14:creationId xmlns:p14="http://schemas.microsoft.com/office/powerpoint/2010/main" val="11875965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kern="1200" dirty="0" err="1" smtClean="0">
                <a:solidFill>
                  <a:schemeClr val="tx1"/>
                </a:solidFill>
                <a:effectLst/>
                <a:latin typeface="+mn-lt"/>
                <a:ea typeface="+mn-ea"/>
                <a:cs typeface="+mn-cs"/>
              </a:rPr>
              <a:t>Povestea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fiului</a:t>
            </a:r>
            <a:r>
              <a:rPr lang="en-US" sz="1200" b="0" i="0" kern="1200" baseline="0" dirty="0" smtClean="0">
                <a:solidFill>
                  <a:schemeClr val="tx1"/>
                </a:solidFill>
                <a:effectLst/>
                <a:latin typeface="+mn-lt"/>
                <a:ea typeface="+mn-ea"/>
                <a:cs typeface="+mn-cs"/>
              </a:rPr>
              <a:t> de </a:t>
            </a:r>
            <a:r>
              <a:rPr lang="en-US" sz="1200" b="0" i="0" kern="1200" baseline="0" dirty="0" err="1" smtClean="0">
                <a:solidFill>
                  <a:schemeClr val="tx1"/>
                </a:solidFill>
                <a:effectLst/>
                <a:latin typeface="+mn-lt"/>
                <a:ea typeface="+mn-ea"/>
                <a:cs typeface="+mn-cs"/>
              </a:rPr>
              <a:t>Imparat</a:t>
            </a:r>
            <a:r>
              <a:rPr lang="en-US" sz="1200" b="0" i="0" kern="1200" baseline="0" dirty="0" smtClean="0">
                <a:solidFill>
                  <a:schemeClr val="tx1"/>
                </a:solidFill>
                <a:effectLst/>
                <a:latin typeface="+mn-lt"/>
                <a:ea typeface="+mn-ea"/>
                <a:cs typeface="+mn-cs"/>
              </a:rPr>
              <a:t>.</a:t>
            </a:r>
          </a:p>
          <a:p>
            <a:pPr rtl="0"/>
            <a:endParaRPr lang="en-US" sz="1200" b="0" i="0" kern="1200" baseline="0" dirty="0" smtClean="0">
              <a:solidFill>
                <a:schemeClr val="tx1"/>
              </a:solidFill>
              <a:effectLst/>
              <a:latin typeface="+mn-lt"/>
              <a:ea typeface="+mn-ea"/>
              <a:cs typeface="+mn-cs"/>
            </a:endParaRPr>
          </a:p>
          <a:p>
            <a:pPr rtl="0"/>
            <a:endParaRPr lang="en-US" sz="1200" b="0" i="0" kern="1200" baseline="0" dirty="0" smtClean="0">
              <a:solidFill>
                <a:schemeClr val="tx1"/>
              </a:solidFill>
              <a:effectLst/>
              <a:latin typeface="+mn-lt"/>
              <a:ea typeface="+mn-ea"/>
              <a:cs typeface="+mn-cs"/>
            </a:endParaRPr>
          </a:p>
          <a:p>
            <a:pPr rtl="0"/>
            <a:r>
              <a:rPr lang="en-US" sz="1200" b="0" i="0" kern="1200" baseline="0" dirty="0" smtClean="0">
                <a:solidFill>
                  <a:schemeClr val="tx1"/>
                </a:solidFill>
                <a:effectLst/>
                <a:latin typeface="+mn-lt"/>
                <a:ea typeface="+mn-ea"/>
                <a:cs typeface="+mn-cs"/>
              </a:rPr>
              <a:t>NEEMIA, </a:t>
            </a:r>
            <a:r>
              <a:rPr lang="en-US" sz="1200" b="0" i="0" kern="1200" baseline="0" dirty="0" err="1" smtClean="0">
                <a:solidFill>
                  <a:schemeClr val="tx1"/>
                </a:solidFill>
                <a:effectLst/>
                <a:latin typeface="+mn-lt"/>
                <a:ea typeface="+mn-ea"/>
                <a:cs typeface="+mn-cs"/>
              </a:rPr>
              <a:t>cumi</a:t>
            </a:r>
            <a:r>
              <a:rPr lang="en-US" sz="1200" b="0" i="0" kern="1200" baseline="0" dirty="0" smtClean="0">
                <a:solidFill>
                  <a:schemeClr val="tx1"/>
                </a:solidFill>
                <a:effectLst/>
                <a:latin typeface="+mn-lt"/>
                <a:ea typeface="+mn-ea"/>
                <a:cs typeface="+mn-cs"/>
              </a:rPr>
              <a:t>!!!!</a:t>
            </a:r>
            <a:endParaRPr lang="ro-RO"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CB26EB5-98C4-4E33-B16A-B40B8FA064E6}" type="slidenum">
              <a:rPr lang="ro-RO" smtClean="0"/>
              <a:t>5</a:t>
            </a:fld>
            <a:endParaRPr lang="ro-RO"/>
          </a:p>
        </p:txBody>
      </p:sp>
    </p:spTree>
    <p:extLst>
      <p:ext uri="{BB962C8B-B14F-4D97-AF65-F5344CB8AC3E}">
        <p14:creationId xmlns:p14="http://schemas.microsoft.com/office/powerpoint/2010/main" val="28203468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ro-RO"/>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ro-RO"/>
          </a:p>
        </p:txBody>
      </p:sp>
      <p:sp>
        <p:nvSpPr>
          <p:cNvPr id="4" name="Date Placeholder 3"/>
          <p:cNvSpPr>
            <a:spLocks noGrp="1"/>
          </p:cNvSpPr>
          <p:nvPr>
            <p:ph type="dt" sz="half" idx="10"/>
          </p:nvPr>
        </p:nvSpPr>
        <p:spPr/>
        <p:txBody>
          <a:bodyPr/>
          <a:lstStyle/>
          <a:p>
            <a:fld id="{0DAC3965-5F01-49EC-A8BD-915765EA9111}" type="datetimeFigureOut">
              <a:rPr lang="ro-RO" smtClean="0"/>
              <a:t>28.08.2016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D938633-ACA9-4636-813B-1B9E68EB344D}" type="slidenum">
              <a:rPr lang="ro-RO" smtClean="0"/>
              <a:t>‹#›</a:t>
            </a:fld>
            <a:endParaRPr lang="ro-RO"/>
          </a:p>
        </p:txBody>
      </p:sp>
    </p:spTree>
    <p:extLst>
      <p:ext uri="{BB962C8B-B14F-4D97-AF65-F5344CB8AC3E}">
        <p14:creationId xmlns:p14="http://schemas.microsoft.com/office/powerpoint/2010/main" val="1785456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0DAC3965-5F01-49EC-A8BD-915765EA9111}" type="datetimeFigureOut">
              <a:rPr lang="ro-RO" smtClean="0"/>
              <a:t>28.08.2016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D938633-ACA9-4636-813B-1B9E68EB344D}" type="slidenum">
              <a:rPr lang="ro-RO" smtClean="0"/>
              <a:t>‹#›</a:t>
            </a:fld>
            <a:endParaRPr lang="ro-RO"/>
          </a:p>
        </p:txBody>
      </p:sp>
    </p:spTree>
    <p:extLst>
      <p:ext uri="{BB962C8B-B14F-4D97-AF65-F5344CB8AC3E}">
        <p14:creationId xmlns:p14="http://schemas.microsoft.com/office/powerpoint/2010/main" val="1072443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ro-RO"/>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0DAC3965-5F01-49EC-A8BD-915765EA9111}" type="datetimeFigureOut">
              <a:rPr lang="ro-RO" smtClean="0"/>
              <a:t>28.08.2016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D938633-ACA9-4636-813B-1B9E68EB344D}" type="slidenum">
              <a:rPr lang="ro-RO" smtClean="0"/>
              <a:t>‹#›</a:t>
            </a:fld>
            <a:endParaRPr lang="ro-RO"/>
          </a:p>
        </p:txBody>
      </p:sp>
    </p:spTree>
    <p:extLst>
      <p:ext uri="{BB962C8B-B14F-4D97-AF65-F5344CB8AC3E}">
        <p14:creationId xmlns:p14="http://schemas.microsoft.com/office/powerpoint/2010/main" val="3048420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0DAC3965-5F01-49EC-A8BD-915765EA9111}" type="datetimeFigureOut">
              <a:rPr lang="ro-RO" smtClean="0"/>
              <a:t>28.08.2016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D938633-ACA9-4636-813B-1B9E68EB344D}" type="slidenum">
              <a:rPr lang="ro-RO" smtClean="0"/>
              <a:t>‹#›</a:t>
            </a:fld>
            <a:endParaRPr lang="ro-RO"/>
          </a:p>
        </p:txBody>
      </p:sp>
    </p:spTree>
    <p:extLst>
      <p:ext uri="{BB962C8B-B14F-4D97-AF65-F5344CB8AC3E}">
        <p14:creationId xmlns:p14="http://schemas.microsoft.com/office/powerpoint/2010/main" val="214518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ro-RO"/>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AC3965-5F01-49EC-A8BD-915765EA9111}" type="datetimeFigureOut">
              <a:rPr lang="ro-RO" smtClean="0"/>
              <a:t>28.08.2016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D938633-ACA9-4636-813B-1B9E68EB344D}" type="slidenum">
              <a:rPr lang="ro-RO" smtClean="0"/>
              <a:t>‹#›</a:t>
            </a:fld>
            <a:endParaRPr lang="ro-RO"/>
          </a:p>
        </p:txBody>
      </p:sp>
    </p:spTree>
    <p:extLst>
      <p:ext uri="{BB962C8B-B14F-4D97-AF65-F5344CB8AC3E}">
        <p14:creationId xmlns:p14="http://schemas.microsoft.com/office/powerpoint/2010/main" val="2396564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Date Placeholder 4"/>
          <p:cNvSpPr>
            <a:spLocks noGrp="1"/>
          </p:cNvSpPr>
          <p:nvPr>
            <p:ph type="dt" sz="half" idx="10"/>
          </p:nvPr>
        </p:nvSpPr>
        <p:spPr/>
        <p:txBody>
          <a:bodyPr/>
          <a:lstStyle/>
          <a:p>
            <a:fld id="{0DAC3965-5F01-49EC-A8BD-915765EA9111}" type="datetimeFigureOut">
              <a:rPr lang="ro-RO" smtClean="0"/>
              <a:t>28.08.2016</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BD938633-ACA9-4636-813B-1B9E68EB344D}" type="slidenum">
              <a:rPr lang="ro-RO" smtClean="0"/>
              <a:t>‹#›</a:t>
            </a:fld>
            <a:endParaRPr lang="ro-RO"/>
          </a:p>
        </p:txBody>
      </p:sp>
    </p:spTree>
    <p:extLst>
      <p:ext uri="{BB962C8B-B14F-4D97-AF65-F5344CB8AC3E}">
        <p14:creationId xmlns:p14="http://schemas.microsoft.com/office/powerpoint/2010/main" val="2279559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ro-RO"/>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7" name="Date Placeholder 6"/>
          <p:cNvSpPr>
            <a:spLocks noGrp="1"/>
          </p:cNvSpPr>
          <p:nvPr>
            <p:ph type="dt" sz="half" idx="10"/>
          </p:nvPr>
        </p:nvSpPr>
        <p:spPr/>
        <p:txBody>
          <a:bodyPr/>
          <a:lstStyle/>
          <a:p>
            <a:fld id="{0DAC3965-5F01-49EC-A8BD-915765EA9111}" type="datetimeFigureOut">
              <a:rPr lang="ro-RO" smtClean="0"/>
              <a:t>28.08.2016</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BD938633-ACA9-4636-813B-1B9E68EB344D}" type="slidenum">
              <a:rPr lang="ro-RO" smtClean="0"/>
              <a:t>‹#›</a:t>
            </a:fld>
            <a:endParaRPr lang="ro-RO"/>
          </a:p>
        </p:txBody>
      </p:sp>
    </p:spTree>
    <p:extLst>
      <p:ext uri="{BB962C8B-B14F-4D97-AF65-F5344CB8AC3E}">
        <p14:creationId xmlns:p14="http://schemas.microsoft.com/office/powerpoint/2010/main" val="1127723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Date Placeholder 2"/>
          <p:cNvSpPr>
            <a:spLocks noGrp="1"/>
          </p:cNvSpPr>
          <p:nvPr>
            <p:ph type="dt" sz="half" idx="10"/>
          </p:nvPr>
        </p:nvSpPr>
        <p:spPr/>
        <p:txBody>
          <a:bodyPr/>
          <a:lstStyle/>
          <a:p>
            <a:fld id="{0DAC3965-5F01-49EC-A8BD-915765EA9111}" type="datetimeFigureOut">
              <a:rPr lang="ro-RO" smtClean="0"/>
              <a:t>28.08.2016</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BD938633-ACA9-4636-813B-1B9E68EB344D}" type="slidenum">
              <a:rPr lang="ro-RO" smtClean="0"/>
              <a:t>‹#›</a:t>
            </a:fld>
            <a:endParaRPr lang="ro-RO"/>
          </a:p>
        </p:txBody>
      </p:sp>
    </p:spTree>
    <p:extLst>
      <p:ext uri="{BB962C8B-B14F-4D97-AF65-F5344CB8AC3E}">
        <p14:creationId xmlns:p14="http://schemas.microsoft.com/office/powerpoint/2010/main" val="2873250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AC3965-5F01-49EC-A8BD-915765EA9111}" type="datetimeFigureOut">
              <a:rPr lang="ro-RO" smtClean="0"/>
              <a:t>28.08.2016</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BD938633-ACA9-4636-813B-1B9E68EB344D}" type="slidenum">
              <a:rPr lang="ro-RO" smtClean="0"/>
              <a:t>‹#›</a:t>
            </a:fld>
            <a:endParaRPr lang="ro-RO"/>
          </a:p>
        </p:txBody>
      </p:sp>
    </p:spTree>
    <p:extLst>
      <p:ext uri="{BB962C8B-B14F-4D97-AF65-F5344CB8AC3E}">
        <p14:creationId xmlns:p14="http://schemas.microsoft.com/office/powerpoint/2010/main" val="1558783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ro-RO"/>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AC3965-5F01-49EC-A8BD-915765EA9111}" type="datetimeFigureOut">
              <a:rPr lang="ro-RO" smtClean="0"/>
              <a:t>28.08.2016</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BD938633-ACA9-4636-813B-1B9E68EB344D}" type="slidenum">
              <a:rPr lang="ro-RO" smtClean="0"/>
              <a:t>‹#›</a:t>
            </a:fld>
            <a:endParaRPr lang="ro-RO"/>
          </a:p>
        </p:txBody>
      </p:sp>
    </p:spTree>
    <p:extLst>
      <p:ext uri="{BB962C8B-B14F-4D97-AF65-F5344CB8AC3E}">
        <p14:creationId xmlns:p14="http://schemas.microsoft.com/office/powerpoint/2010/main" val="2434931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ro-RO"/>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AC3965-5F01-49EC-A8BD-915765EA9111}" type="datetimeFigureOut">
              <a:rPr lang="ro-RO" smtClean="0"/>
              <a:t>28.08.2016</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BD938633-ACA9-4636-813B-1B9E68EB344D}" type="slidenum">
              <a:rPr lang="ro-RO" smtClean="0"/>
              <a:t>‹#›</a:t>
            </a:fld>
            <a:endParaRPr lang="ro-RO"/>
          </a:p>
        </p:txBody>
      </p:sp>
    </p:spTree>
    <p:extLst>
      <p:ext uri="{BB962C8B-B14F-4D97-AF65-F5344CB8AC3E}">
        <p14:creationId xmlns:p14="http://schemas.microsoft.com/office/powerpoint/2010/main" val="1446337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ro-RO"/>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AC3965-5F01-49EC-A8BD-915765EA9111}" type="datetimeFigureOut">
              <a:rPr lang="ro-RO" smtClean="0"/>
              <a:t>28.08.2016</a:t>
            </a:fld>
            <a:endParaRPr lang="ro-R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938633-ACA9-4636-813B-1B9E68EB344D}" type="slidenum">
              <a:rPr lang="ro-RO" smtClean="0"/>
              <a:t>‹#›</a:t>
            </a:fld>
            <a:endParaRPr lang="ro-RO"/>
          </a:p>
        </p:txBody>
      </p:sp>
    </p:spTree>
    <p:extLst>
      <p:ext uri="{BB962C8B-B14F-4D97-AF65-F5344CB8AC3E}">
        <p14:creationId xmlns:p14="http://schemas.microsoft.com/office/powerpoint/2010/main" val="3085570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751980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p:cNvSpPr txBox="1"/>
          <p:nvPr/>
        </p:nvSpPr>
        <p:spPr>
          <a:xfrm>
            <a:off x="854243" y="1287414"/>
            <a:ext cx="10610850" cy="1323439"/>
          </a:xfrm>
          <a:prstGeom prst="rect">
            <a:avLst/>
          </a:prstGeom>
          <a:noFill/>
        </p:spPr>
        <p:txBody>
          <a:bodyPr wrap="square" rtlCol="0">
            <a:spAutoFit/>
          </a:bodyPr>
          <a:lstStyle/>
          <a:p>
            <a:pPr algn="ctr"/>
            <a:r>
              <a:rPr lang="en-US" sz="4000" dirty="0" err="1" smtClean="0">
                <a:ln w="0"/>
                <a:effectLst>
                  <a:outerShdw blurRad="38100" dist="25400" dir="5400000" algn="ctr" rotWithShape="0">
                    <a:srgbClr val="6E747A">
                      <a:alpha val="43000"/>
                    </a:srgbClr>
                  </a:outerShdw>
                </a:effectLst>
              </a:rPr>
              <a:t>Când</a:t>
            </a:r>
            <a:r>
              <a:rPr lang="en-US" sz="4000" dirty="0" smtClean="0">
                <a:ln w="0"/>
                <a:effectLst>
                  <a:outerShdw blurRad="38100" dist="25400" dir="5400000" algn="ctr" rotWithShape="0">
                    <a:srgbClr val="6E747A">
                      <a:alpha val="43000"/>
                    </a:srgbClr>
                  </a:outerShdw>
                </a:effectLst>
              </a:rPr>
              <a:t> </a:t>
            </a:r>
            <a:r>
              <a:rPr lang="en-US" sz="4000" dirty="0" err="1" smtClean="0">
                <a:ln w="0"/>
                <a:effectLst>
                  <a:outerShdw blurRad="38100" dist="25400" dir="5400000" algn="ctr" rotWithShape="0">
                    <a:srgbClr val="6E747A">
                      <a:alpha val="43000"/>
                    </a:srgbClr>
                  </a:outerShdw>
                </a:effectLst>
              </a:rPr>
              <a:t>în</a:t>
            </a:r>
            <a:r>
              <a:rPr lang="en-US" sz="4000" dirty="0" smtClean="0">
                <a:ln w="0"/>
                <a:effectLst>
                  <a:outerShdw blurRad="38100" dist="25400" dir="5400000" algn="ctr" rotWithShape="0">
                    <a:srgbClr val="6E747A">
                      <a:alpha val="43000"/>
                    </a:srgbClr>
                  </a:outerShdw>
                </a:effectLst>
              </a:rPr>
              <a:t> </a:t>
            </a:r>
            <a:r>
              <a:rPr lang="en-US" sz="4000" dirty="0" err="1" smtClean="0">
                <a:ln w="0"/>
                <a:effectLst>
                  <a:outerShdw blurRad="38100" dist="25400" dir="5400000" algn="ctr" rotWithShape="0">
                    <a:srgbClr val="6E747A">
                      <a:alpha val="43000"/>
                    </a:srgbClr>
                  </a:outerShdw>
                </a:effectLst>
              </a:rPr>
              <a:t>fața</a:t>
            </a:r>
            <a:r>
              <a:rPr lang="en-US" sz="4000" dirty="0" smtClean="0">
                <a:ln w="0"/>
                <a:effectLst>
                  <a:outerShdw blurRad="38100" dist="25400" dir="5400000" algn="ctr" rotWithShape="0">
                    <a:srgbClr val="6E747A">
                      <a:alpha val="43000"/>
                    </a:srgbClr>
                  </a:outerShdw>
                </a:effectLst>
              </a:rPr>
              <a:t> </a:t>
            </a:r>
            <a:r>
              <a:rPr lang="en-US" sz="4000" dirty="0" err="1" smtClean="0">
                <a:ln w="0"/>
                <a:effectLst>
                  <a:outerShdw blurRad="38100" dist="25400" dir="5400000" algn="ctr" rotWithShape="0">
                    <a:srgbClr val="6E747A">
                      <a:alpha val="43000"/>
                    </a:srgbClr>
                  </a:outerShdw>
                </a:effectLst>
              </a:rPr>
              <a:t>posibilului</a:t>
            </a:r>
            <a:r>
              <a:rPr lang="en-US" sz="4000" dirty="0" smtClean="0">
                <a:ln w="0"/>
                <a:effectLst>
                  <a:outerShdw blurRad="38100" dist="25400" dir="5400000" algn="ctr" rotWithShape="0">
                    <a:srgbClr val="6E747A">
                      <a:alpha val="43000"/>
                    </a:srgbClr>
                  </a:outerShdw>
                </a:effectLst>
              </a:rPr>
              <a:t> </a:t>
            </a:r>
            <a:r>
              <a:rPr lang="en-US" sz="4000" dirty="0" err="1" smtClean="0">
                <a:ln w="0"/>
                <a:effectLst>
                  <a:outerShdw blurRad="38100" dist="25400" dir="5400000" algn="ctr" rotWithShape="0">
                    <a:srgbClr val="6E747A">
                      <a:alpha val="43000"/>
                    </a:srgbClr>
                  </a:outerShdw>
                </a:effectLst>
              </a:rPr>
              <a:t>adaugi</a:t>
            </a:r>
            <a:r>
              <a:rPr lang="en-US" sz="4000" dirty="0" smtClean="0">
                <a:ln w="0"/>
                <a:effectLst>
                  <a:outerShdw blurRad="38100" dist="25400" dir="5400000" algn="ctr" rotWithShape="0">
                    <a:srgbClr val="6E747A">
                      <a:alpha val="43000"/>
                    </a:srgbClr>
                  </a:outerShdw>
                </a:effectLst>
              </a:rPr>
              <a:t> un ”</a:t>
            </a:r>
            <a:r>
              <a:rPr lang="en-US" sz="4000" dirty="0" err="1" smtClean="0">
                <a:ln w="0"/>
                <a:effectLst>
                  <a:outerShdw blurRad="38100" dist="25400" dir="5400000" algn="ctr" rotWithShape="0">
                    <a:srgbClr val="6E747A">
                      <a:alpha val="43000"/>
                    </a:srgbClr>
                  </a:outerShdw>
                </a:effectLst>
              </a:rPr>
              <a:t>i</a:t>
            </a:r>
            <a:r>
              <a:rPr lang="en-US" sz="4000" dirty="0" smtClean="0">
                <a:ln w="0"/>
                <a:effectLst>
                  <a:outerShdw blurRad="38100" dist="25400" dir="5400000" algn="ctr" rotWithShape="0">
                    <a:srgbClr val="6E747A">
                      <a:alpha val="43000"/>
                    </a:srgbClr>
                  </a:outerShdw>
                </a:effectLst>
              </a:rPr>
              <a:t>” </a:t>
            </a:r>
            <a:r>
              <a:rPr lang="en-US" sz="4000" dirty="0" err="1" smtClean="0">
                <a:ln w="0"/>
                <a:effectLst>
                  <a:outerShdw blurRad="38100" dist="25400" dir="5400000" algn="ctr" rotWithShape="0">
                    <a:srgbClr val="6E747A">
                      <a:alpha val="43000"/>
                    </a:srgbClr>
                  </a:outerShdw>
                </a:effectLst>
              </a:rPr>
              <a:t>și</a:t>
            </a:r>
            <a:r>
              <a:rPr lang="en-US" sz="4000" dirty="0" smtClean="0">
                <a:ln w="0"/>
                <a:effectLst>
                  <a:outerShdw blurRad="38100" dist="25400" dir="5400000" algn="ctr" rotWithShape="0">
                    <a:srgbClr val="6E747A">
                      <a:alpha val="43000"/>
                    </a:srgbClr>
                  </a:outerShdw>
                </a:effectLst>
              </a:rPr>
              <a:t> un ”m” </a:t>
            </a:r>
            <a:r>
              <a:rPr lang="en-US" sz="4000" dirty="0" err="1" smtClean="0">
                <a:ln w="0"/>
                <a:effectLst>
                  <a:outerShdw blurRad="38100" dist="25400" dir="5400000" algn="ctr" rotWithShape="0">
                    <a:srgbClr val="6E747A">
                      <a:alpha val="43000"/>
                    </a:srgbClr>
                  </a:outerShdw>
                </a:effectLst>
              </a:rPr>
              <a:t>totul</a:t>
            </a:r>
            <a:r>
              <a:rPr lang="en-US" sz="4000" dirty="0" smtClean="0">
                <a:ln w="0"/>
                <a:effectLst>
                  <a:outerShdw blurRad="38100" dist="25400" dir="5400000" algn="ctr" rotWithShape="0">
                    <a:srgbClr val="6E747A">
                      <a:alpha val="43000"/>
                    </a:srgbClr>
                  </a:outerShdw>
                </a:effectLst>
              </a:rPr>
              <a:t> se </a:t>
            </a:r>
            <a:r>
              <a:rPr lang="en-US" sz="4000" dirty="0" err="1" smtClean="0">
                <a:ln w="0"/>
                <a:effectLst>
                  <a:outerShdw blurRad="38100" dist="25400" dir="5400000" algn="ctr" rotWithShape="0">
                    <a:srgbClr val="6E747A">
                      <a:alpha val="43000"/>
                    </a:srgbClr>
                  </a:outerShdw>
                </a:effectLst>
              </a:rPr>
              <a:t>transformă</a:t>
            </a:r>
            <a:r>
              <a:rPr lang="en-US" sz="4000" dirty="0" smtClean="0">
                <a:ln w="0"/>
                <a:effectLst>
                  <a:outerShdw blurRad="38100" dist="25400" dir="5400000" algn="ctr" rotWithShape="0">
                    <a:srgbClr val="6E747A">
                      <a:alpha val="43000"/>
                    </a:srgbClr>
                  </a:outerShdw>
                </a:effectLst>
              </a:rPr>
              <a:t> </a:t>
            </a:r>
            <a:r>
              <a:rPr lang="en-US" sz="4000" dirty="0" err="1" smtClean="0">
                <a:ln w="0"/>
                <a:effectLst>
                  <a:outerShdw blurRad="38100" dist="25400" dir="5400000" algn="ctr" rotWithShape="0">
                    <a:srgbClr val="6E747A">
                      <a:alpha val="43000"/>
                    </a:srgbClr>
                  </a:outerShdw>
                </a:effectLst>
              </a:rPr>
              <a:t>în</a:t>
            </a:r>
            <a:r>
              <a:rPr lang="en-US" sz="4000" dirty="0" smtClean="0">
                <a:ln w="0"/>
                <a:effectLst>
                  <a:outerShdw blurRad="38100" dist="25400" dir="5400000" algn="ctr" rotWithShape="0">
                    <a:srgbClr val="6E747A">
                      <a:alpha val="43000"/>
                    </a:srgbClr>
                  </a:outerShdw>
                </a:effectLst>
              </a:rPr>
              <a:t> IMPOSIBIL</a:t>
            </a:r>
          </a:p>
        </p:txBody>
      </p:sp>
      <p:sp>
        <p:nvSpPr>
          <p:cNvPr id="5" name="TextBox 4"/>
          <p:cNvSpPr txBox="1"/>
          <p:nvPr/>
        </p:nvSpPr>
        <p:spPr>
          <a:xfrm>
            <a:off x="387518" y="3182353"/>
            <a:ext cx="11544300" cy="2431435"/>
          </a:xfrm>
          <a:prstGeom prst="rect">
            <a:avLst/>
          </a:prstGeom>
          <a:noFill/>
        </p:spPr>
        <p:txBody>
          <a:bodyPr wrap="square" rtlCol="0">
            <a:spAutoFit/>
          </a:bodyPr>
          <a:lstStyle/>
          <a:p>
            <a:r>
              <a:rPr lang="en-US" sz="2400" dirty="0" smtClean="0">
                <a:ln w="0"/>
                <a:effectLst>
                  <a:outerShdw blurRad="38100" dist="25400" dir="5400000" algn="ctr" rotWithShape="0">
                    <a:srgbClr val="6E747A">
                      <a:alpha val="43000"/>
                    </a:srgbClr>
                  </a:outerShdw>
                </a:effectLst>
              </a:rPr>
              <a:t>De </a:t>
            </a:r>
            <a:r>
              <a:rPr lang="en-US" sz="2400" dirty="0" err="1" smtClean="0">
                <a:ln w="0"/>
                <a:effectLst>
                  <a:outerShdw blurRad="38100" dist="25400" dir="5400000" algn="ctr" rotWithShape="0">
                    <a:srgbClr val="6E747A">
                      <a:alpha val="43000"/>
                    </a:srgbClr>
                  </a:outerShdw>
                </a:effectLst>
              </a:rPr>
              <a:t>unde</a:t>
            </a:r>
            <a:r>
              <a:rPr lang="en-US" sz="2400" dirty="0" smtClean="0">
                <a:ln w="0"/>
                <a:effectLst>
                  <a:outerShdw blurRad="38100" dist="25400" dir="5400000" algn="ctr" rotWithShape="0">
                    <a:srgbClr val="6E747A">
                      <a:alpha val="43000"/>
                    </a:srgbClr>
                  </a:outerShdw>
                </a:effectLst>
              </a:rPr>
              <a:t> </a:t>
            </a:r>
            <a:r>
              <a:rPr lang="en-US" sz="2400" dirty="0" err="1" smtClean="0">
                <a:ln w="0"/>
                <a:effectLst>
                  <a:outerShdw blurRad="38100" dist="25400" dir="5400000" algn="ctr" rotWithShape="0">
                    <a:srgbClr val="6E747A">
                      <a:alpha val="43000"/>
                    </a:srgbClr>
                  </a:outerShdw>
                </a:effectLst>
              </a:rPr>
              <a:t>rezultă</a:t>
            </a:r>
            <a:r>
              <a:rPr lang="en-US" sz="2400" dirty="0" smtClean="0">
                <a:ln w="0"/>
                <a:effectLst>
                  <a:outerShdw blurRad="38100" dist="25400" dir="5400000" algn="ctr" rotWithShape="0">
                    <a:srgbClr val="6E747A">
                      <a:alpha val="43000"/>
                    </a:srgbClr>
                  </a:outerShdw>
                </a:effectLst>
              </a:rPr>
              <a:t> </a:t>
            </a:r>
            <a:r>
              <a:rPr lang="en-US" sz="2400" dirty="0" err="1" smtClean="0">
                <a:ln w="0"/>
                <a:effectLst>
                  <a:outerShdw blurRad="38100" dist="25400" dir="5400000" algn="ctr" rotWithShape="0">
                    <a:srgbClr val="6E747A">
                      <a:alpha val="43000"/>
                    </a:srgbClr>
                  </a:outerShdw>
                </a:effectLst>
              </a:rPr>
              <a:t>următoarea</a:t>
            </a:r>
            <a:r>
              <a:rPr lang="en-US" sz="2400" dirty="0" smtClean="0">
                <a:ln w="0"/>
                <a:effectLst>
                  <a:outerShdw blurRad="38100" dist="25400" dir="5400000" algn="ctr" rotWithShape="0">
                    <a:srgbClr val="6E747A">
                      <a:alpha val="43000"/>
                    </a:srgbClr>
                  </a:outerShdw>
                </a:effectLst>
              </a:rPr>
              <a:t> </a:t>
            </a:r>
            <a:r>
              <a:rPr lang="en-US" sz="2400" dirty="0" err="1" smtClean="0">
                <a:ln w="0"/>
                <a:effectLst>
                  <a:outerShdw blurRad="38100" dist="25400" dir="5400000" algn="ctr" rotWithShape="0">
                    <a:srgbClr val="6E747A">
                      <a:alpha val="43000"/>
                    </a:srgbClr>
                  </a:outerShdw>
                </a:effectLst>
              </a:rPr>
              <a:t>formulă</a:t>
            </a:r>
            <a:r>
              <a:rPr lang="en-US" sz="2400" dirty="0" smtClean="0">
                <a:ln w="0"/>
                <a:effectLst>
                  <a:outerShdw blurRad="38100" dist="25400" dir="5400000" algn="ctr" rotWithShape="0">
                    <a:srgbClr val="6E747A">
                      <a:alpha val="43000"/>
                    </a:srgbClr>
                  </a:outerShdw>
                </a:effectLst>
              </a:rPr>
              <a:t>:</a:t>
            </a:r>
            <a:endParaRPr lang="en-US" sz="3200" dirty="0" smtClean="0">
              <a:ln w="0"/>
              <a:effectLst>
                <a:outerShdw blurRad="38100" dist="25400" dir="5400000" algn="ctr" rotWithShape="0">
                  <a:srgbClr val="6E747A">
                    <a:alpha val="43000"/>
                  </a:srgbClr>
                </a:outerShdw>
              </a:effectLst>
            </a:endParaRPr>
          </a:p>
          <a:p>
            <a:r>
              <a:rPr lang="en-US" sz="3200" u="sng" dirty="0" smtClean="0">
                <a:ln w="0"/>
                <a:effectLst>
                  <a:outerShdw blurRad="38100" dist="25400" dir="5400000" algn="ctr" rotWithShape="0">
                    <a:srgbClr val="6E747A">
                      <a:alpha val="43000"/>
                    </a:srgbClr>
                  </a:outerShdw>
                </a:effectLst>
              </a:rPr>
              <a:t>(I+M)+POSIBIL = IMPOSIBIL</a:t>
            </a:r>
            <a:endParaRPr lang="en-US" sz="3200" dirty="0" smtClean="0">
              <a:ln w="0"/>
              <a:effectLst>
                <a:outerShdw blurRad="38100" dist="25400" dir="5400000" algn="ctr" rotWithShape="0">
                  <a:srgbClr val="6E747A">
                    <a:alpha val="43000"/>
                  </a:srgbClr>
                </a:outerShdw>
              </a:effectLst>
            </a:endParaRPr>
          </a:p>
          <a:p>
            <a:r>
              <a:rPr lang="en-US" sz="2400" dirty="0" err="1" smtClean="0">
                <a:ln w="0"/>
                <a:effectLst>
                  <a:outerShdw blurRad="38100" dist="25400" dir="5400000" algn="ctr" rotWithShape="0">
                    <a:srgbClr val="6E747A">
                      <a:alpha val="43000"/>
                    </a:srgbClr>
                  </a:outerShdw>
                </a:effectLst>
              </a:rPr>
              <a:t>unde</a:t>
            </a:r>
            <a:r>
              <a:rPr lang="en-US" sz="2400" dirty="0" smtClean="0">
                <a:ln w="0"/>
                <a:effectLst>
                  <a:outerShdw blurRad="38100" dist="25400" dir="5400000" algn="ctr" rotWithShape="0">
                    <a:srgbClr val="6E747A">
                      <a:alpha val="43000"/>
                    </a:srgbClr>
                  </a:outerShdw>
                </a:effectLst>
              </a:rPr>
              <a:t>,</a:t>
            </a:r>
          </a:p>
          <a:p>
            <a:r>
              <a:rPr lang="en-US" sz="2400" dirty="0" smtClean="0">
                <a:ln w="0"/>
                <a:effectLst>
                  <a:outerShdw blurRad="38100" dist="25400" dir="5400000" algn="ctr" rotWithShape="0">
                    <a:srgbClr val="6E747A">
                      <a:alpha val="43000"/>
                    </a:srgbClr>
                  </a:outerShdw>
                </a:effectLst>
              </a:rPr>
              <a:t>I = </a:t>
            </a:r>
            <a:r>
              <a:rPr lang="en-US" sz="2400" dirty="0" err="1" smtClean="0">
                <a:ln w="0"/>
                <a:effectLst>
                  <a:outerShdw blurRad="38100" dist="25400" dir="5400000" algn="ctr" rotWithShape="0">
                    <a:srgbClr val="6E747A">
                      <a:alpha val="43000"/>
                    </a:srgbClr>
                  </a:outerShdw>
                </a:effectLst>
              </a:rPr>
              <a:t>Isus</a:t>
            </a:r>
            <a:endParaRPr lang="en-US" sz="2400" dirty="0">
              <a:ln w="0"/>
              <a:effectLst>
                <a:outerShdw blurRad="38100" dist="25400" dir="5400000" algn="ctr" rotWithShape="0">
                  <a:srgbClr val="6E747A">
                    <a:alpha val="43000"/>
                  </a:srgbClr>
                </a:outerShdw>
              </a:effectLst>
            </a:endParaRPr>
          </a:p>
          <a:p>
            <a:r>
              <a:rPr lang="en-US" sz="2400" dirty="0">
                <a:ln w="0"/>
                <a:effectLst>
                  <a:outerShdw blurRad="38100" dist="25400" dir="5400000" algn="ctr" rotWithShape="0">
                    <a:srgbClr val="6E747A">
                      <a:alpha val="43000"/>
                    </a:srgbClr>
                  </a:outerShdw>
                </a:effectLst>
              </a:rPr>
              <a:t>m</a:t>
            </a:r>
            <a:r>
              <a:rPr lang="en-US" sz="2400" dirty="0" smtClean="0">
                <a:ln w="0"/>
                <a:effectLst>
                  <a:outerShdw blurRad="38100" dist="25400" dir="5400000" algn="ctr" rotWithShape="0">
                    <a:srgbClr val="6E747A">
                      <a:alpha val="43000"/>
                    </a:srgbClr>
                  </a:outerShdw>
                </a:effectLst>
              </a:rPr>
              <a:t> = </a:t>
            </a:r>
            <a:r>
              <a:rPr lang="en-US" sz="2400" dirty="0" err="1" smtClean="0">
                <a:ln w="0"/>
                <a:effectLst>
                  <a:outerShdw blurRad="38100" dist="25400" dir="5400000" algn="ctr" rotWithShape="0">
                    <a:srgbClr val="6E747A">
                      <a:alpha val="43000"/>
                    </a:srgbClr>
                  </a:outerShdw>
                </a:effectLst>
              </a:rPr>
              <a:t>Miracol</a:t>
            </a:r>
            <a:endParaRPr lang="en-US" sz="2400" dirty="0" smtClean="0">
              <a:ln w="0"/>
              <a:effectLst>
                <a:outerShdw blurRad="38100" dist="25400" dir="5400000" algn="ctr" rotWithShape="0">
                  <a:srgbClr val="6E747A">
                    <a:alpha val="43000"/>
                  </a:srgbClr>
                </a:outerShdw>
              </a:effectLst>
            </a:endParaRPr>
          </a:p>
          <a:p>
            <a:r>
              <a:rPr lang="en-US" sz="2400" dirty="0" err="1" smtClean="0">
                <a:ln w="0"/>
                <a:effectLst>
                  <a:outerShdw blurRad="38100" dist="25400" dir="5400000" algn="ctr" rotWithShape="0">
                    <a:srgbClr val="6E747A">
                      <a:alpha val="43000"/>
                    </a:srgbClr>
                  </a:outerShdw>
                </a:effectLst>
              </a:rPr>
              <a:t>posibil</a:t>
            </a:r>
            <a:r>
              <a:rPr lang="en-US" sz="2400" dirty="0" smtClean="0">
                <a:ln w="0"/>
                <a:effectLst>
                  <a:outerShdw blurRad="38100" dist="25400" dir="5400000" algn="ctr" rotWithShape="0">
                    <a:srgbClr val="6E747A">
                      <a:alpha val="43000"/>
                    </a:srgbClr>
                  </a:outerShdw>
                </a:effectLst>
              </a:rPr>
              <a:t> = </a:t>
            </a:r>
            <a:r>
              <a:rPr lang="en-US" sz="2400" dirty="0" err="1" smtClean="0">
                <a:ln w="0"/>
                <a:effectLst>
                  <a:outerShdw blurRad="38100" dist="25400" dir="5400000" algn="ctr" rotWithShape="0">
                    <a:srgbClr val="6E747A">
                      <a:alpha val="43000"/>
                    </a:srgbClr>
                  </a:outerShdw>
                </a:effectLst>
              </a:rPr>
              <a:t>maximul</a:t>
            </a:r>
            <a:r>
              <a:rPr lang="en-US" sz="2400" dirty="0" smtClean="0">
                <a:ln w="0"/>
                <a:effectLst>
                  <a:outerShdw blurRad="38100" dist="25400" dir="5400000" algn="ctr" rotWithShape="0">
                    <a:srgbClr val="6E747A">
                      <a:alpha val="43000"/>
                    </a:srgbClr>
                  </a:outerShdw>
                </a:effectLst>
              </a:rPr>
              <a:t> de </a:t>
            </a:r>
            <a:r>
              <a:rPr lang="en-US" sz="2400" dirty="0" err="1" smtClean="0">
                <a:ln w="0"/>
                <a:effectLst>
                  <a:outerShdw blurRad="38100" dist="25400" dir="5400000" algn="ctr" rotWithShape="0">
                    <a:srgbClr val="6E747A">
                      <a:alpha val="43000"/>
                    </a:srgbClr>
                  </a:outerShdw>
                </a:effectLst>
              </a:rPr>
              <a:t>înțeles</a:t>
            </a:r>
            <a:r>
              <a:rPr lang="en-US" sz="2400" dirty="0" smtClean="0">
                <a:ln w="0"/>
                <a:effectLst>
                  <a:outerShdw blurRad="38100" dist="25400" dir="5400000" algn="ctr" rotWithShape="0">
                    <a:srgbClr val="6E747A">
                      <a:alpha val="43000"/>
                    </a:srgbClr>
                  </a:outerShdw>
                </a:effectLst>
              </a:rPr>
              <a:t> </a:t>
            </a:r>
            <a:r>
              <a:rPr lang="en-US" sz="2400" dirty="0" err="1" smtClean="0">
                <a:ln w="0"/>
                <a:effectLst>
                  <a:outerShdw blurRad="38100" dist="25400" dir="5400000" algn="ctr" rotWithShape="0">
                    <a:srgbClr val="6E747A">
                      <a:alpha val="43000"/>
                    </a:srgbClr>
                  </a:outerShdw>
                </a:effectLst>
              </a:rPr>
              <a:t>pe</a:t>
            </a:r>
            <a:r>
              <a:rPr lang="en-US" sz="2400" dirty="0" smtClean="0">
                <a:ln w="0"/>
                <a:effectLst>
                  <a:outerShdw blurRad="38100" dist="25400" dir="5400000" algn="ctr" rotWithShape="0">
                    <a:srgbClr val="6E747A">
                      <a:alpha val="43000"/>
                    </a:srgbClr>
                  </a:outerShdw>
                </a:effectLst>
              </a:rPr>
              <a:t> care </a:t>
            </a:r>
            <a:r>
              <a:rPr lang="en-US" sz="2400" dirty="0" err="1" smtClean="0">
                <a:ln w="0"/>
                <a:effectLst>
                  <a:outerShdw blurRad="38100" dist="25400" dir="5400000" algn="ctr" rotWithShape="0">
                    <a:srgbClr val="6E747A">
                      <a:alpha val="43000"/>
                    </a:srgbClr>
                  </a:outerShdw>
                </a:effectLst>
              </a:rPr>
              <a:t>îl</a:t>
            </a:r>
            <a:r>
              <a:rPr lang="en-US" sz="2400" dirty="0" smtClean="0">
                <a:ln w="0"/>
                <a:effectLst>
                  <a:outerShdw blurRad="38100" dist="25400" dir="5400000" algn="ctr" rotWithShape="0">
                    <a:srgbClr val="6E747A">
                      <a:alpha val="43000"/>
                    </a:srgbClr>
                  </a:outerShdw>
                </a:effectLst>
              </a:rPr>
              <a:t> </a:t>
            </a:r>
            <a:r>
              <a:rPr lang="en-US" sz="2400" dirty="0" err="1" smtClean="0">
                <a:ln w="0"/>
                <a:effectLst>
                  <a:outerShdw blurRad="38100" dist="25400" dir="5400000" algn="ctr" rotWithShape="0">
                    <a:srgbClr val="6E747A">
                      <a:alpha val="43000"/>
                    </a:srgbClr>
                  </a:outerShdw>
                </a:effectLst>
              </a:rPr>
              <a:t>poate</a:t>
            </a:r>
            <a:r>
              <a:rPr lang="en-US" sz="2400" dirty="0" smtClean="0">
                <a:ln w="0"/>
                <a:effectLst>
                  <a:outerShdw blurRad="38100" dist="25400" dir="5400000" algn="ctr" rotWithShape="0">
                    <a:srgbClr val="6E747A">
                      <a:alpha val="43000"/>
                    </a:srgbClr>
                  </a:outerShdw>
                </a:effectLst>
              </a:rPr>
              <a:t> da </a:t>
            </a:r>
            <a:r>
              <a:rPr lang="en-US" sz="2400" dirty="0" err="1" smtClean="0">
                <a:ln w="0"/>
                <a:effectLst>
                  <a:outerShdw blurRad="38100" dist="25400" dir="5400000" algn="ctr" rotWithShape="0">
                    <a:srgbClr val="6E747A">
                      <a:alpha val="43000"/>
                    </a:srgbClr>
                  </a:outerShdw>
                </a:effectLst>
              </a:rPr>
              <a:t>puterea</a:t>
            </a:r>
            <a:r>
              <a:rPr lang="en-US" sz="2400" dirty="0" smtClean="0">
                <a:ln w="0"/>
                <a:effectLst>
                  <a:outerShdw blurRad="38100" dist="25400" dir="5400000" algn="ctr" rotWithShape="0">
                    <a:srgbClr val="6E747A">
                      <a:alpha val="43000"/>
                    </a:srgbClr>
                  </a:outerShdw>
                </a:effectLst>
              </a:rPr>
              <a:t> </a:t>
            </a:r>
            <a:r>
              <a:rPr lang="en-US" sz="2400" dirty="0" err="1" smtClean="0">
                <a:ln w="0"/>
                <a:effectLst>
                  <a:outerShdw blurRad="38100" dist="25400" dir="5400000" algn="ctr" rotWithShape="0">
                    <a:srgbClr val="6E747A">
                      <a:alpha val="43000"/>
                    </a:srgbClr>
                  </a:outerShdw>
                </a:effectLst>
              </a:rPr>
              <a:t>obișnuiței</a:t>
            </a:r>
            <a:endParaRPr lang="en-US" sz="2400" dirty="0" smtClean="0">
              <a:ln w="0"/>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442554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b="6045"/>
          <a:stretch/>
        </p:blipFill>
        <p:spPr>
          <a:xfrm>
            <a:off x="1485900" y="439824"/>
            <a:ext cx="8915400" cy="4709496"/>
          </a:xfrm>
          <a:prstGeom prst="rect">
            <a:avLst/>
          </a:prstGeom>
        </p:spPr>
      </p:pic>
      <p:sp>
        <p:nvSpPr>
          <p:cNvPr id="3" name="TextBox 2"/>
          <p:cNvSpPr txBox="1"/>
          <p:nvPr/>
        </p:nvSpPr>
        <p:spPr>
          <a:xfrm>
            <a:off x="3441248" y="5314950"/>
            <a:ext cx="5004703" cy="646331"/>
          </a:xfrm>
          <a:prstGeom prst="rect">
            <a:avLst/>
          </a:prstGeom>
          <a:noFill/>
        </p:spPr>
        <p:txBody>
          <a:bodyPr wrap="none" rtlCol="0">
            <a:spAutoFit/>
          </a:bodyPr>
          <a:lstStyle/>
          <a:p>
            <a:r>
              <a:rPr lang="en-US" sz="3600" b="1" dirty="0" smtClean="0"/>
              <a:t>Everest. </a:t>
            </a:r>
            <a:r>
              <a:rPr lang="en-US" sz="3600" b="1" dirty="0" err="1" smtClean="0"/>
              <a:t>Ultima</a:t>
            </a:r>
            <a:r>
              <a:rPr lang="en-US" sz="3600" b="1" dirty="0" smtClean="0"/>
              <a:t> </a:t>
            </a:r>
            <a:r>
              <a:rPr lang="en-US" sz="3600" b="1" dirty="0" err="1" smtClean="0"/>
              <a:t>frontieră</a:t>
            </a:r>
            <a:r>
              <a:rPr lang="en-US" sz="3600" b="1" dirty="0" smtClean="0"/>
              <a:t>.</a:t>
            </a:r>
            <a:endParaRPr lang="ro-RO" sz="3600" b="1" dirty="0"/>
          </a:p>
        </p:txBody>
      </p:sp>
    </p:spTree>
    <p:extLst>
      <p:ext uri="{BB962C8B-B14F-4D97-AF65-F5344CB8AC3E}">
        <p14:creationId xmlns:p14="http://schemas.microsoft.com/office/powerpoint/2010/main" val="8668740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2655" y="913031"/>
            <a:ext cx="5289066" cy="4211419"/>
          </a:xfrm>
          <a:prstGeom prst="rect">
            <a:avLst/>
          </a:prstGeom>
        </p:spPr>
      </p:pic>
      <p:pic>
        <p:nvPicPr>
          <p:cNvPr id="5" name="Picture 4"/>
          <p:cNvPicPr>
            <a:picLocks noChangeAspect="1"/>
          </p:cNvPicPr>
          <p:nvPr/>
        </p:nvPicPr>
        <p:blipFill rotWithShape="1">
          <a:blip r:embed="rId4">
            <a:extLst>
              <a:ext uri="{28A0092B-C50C-407E-A947-70E740481C1C}">
                <a14:useLocalDpi xmlns:a14="http://schemas.microsoft.com/office/drawing/2010/main" val="0"/>
              </a:ext>
            </a:extLst>
          </a:blip>
          <a:srcRect r="16317"/>
          <a:stretch/>
        </p:blipFill>
        <p:spPr>
          <a:xfrm>
            <a:off x="6415885" y="913031"/>
            <a:ext cx="5282629" cy="4211419"/>
          </a:xfrm>
          <a:prstGeom prst="rect">
            <a:avLst/>
          </a:prstGeom>
        </p:spPr>
      </p:pic>
      <p:sp>
        <p:nvSpPr>
          <p:cNvPr id="3" name="TextBox 2"/>
          <p:cNvSpPr txBox="1"/>
          <p:nvPr/>
        </p:nvSpPr>
        <p:spPr>
          <a:xfrm>
            <a:off x="640030" y="114300"/>
            <a:ext cx="4394316" cy="646331"/>
          </a:xfrm>
          <a:prstGeom prst="rect">
            <a:avLst/>
          </a:prstGeom>
          <a:noFill/>
        </p:spPr>
        <p:txBody>
          <a:bodyPr wrap="square" rtlCol="0">
            <a:spAutoFit/>
          </a:bodyPr>
          <a:lstStyle/>
          <a:p>
            <a:pPr algn="r"/>
            <a:r>
              <a:rPr lang="en-US" sz="3600" b="1" dirty="0" err="1" smtClean="0"/>
              <a:t>Intimitatea</a:t>
            </a:r>
            <a:r>
              <a:rPr lang="en-US" sz="3600" b="1" dirty="0" smtClean="0"/>
              <a:t> </a:t>
            </a:r>
            <a:r>
              <a:rPr lang="en-US" sz="3600" b="1" dirty="0" err="1" smtClean="0"/>
              <a:t>suferinței</a:t>
            </a:r>
            <a:endParaRPr lang="ro-RO" sz="3600" b="1" dirty="0"/>
          </a:p>
        </p:txBody>
      </p:sp>
      <p:sp>
        <p:nvSpPr>
          <p:cNvPr id="6" name="TextBox 5"/>
          <p:cNvSpPr txBox="1"/>
          <p:nvPr/>
        </p:nvSpPr>
        <p:spPr>
          <a:xfrm>
            <a:off x="5634835" y="163286"/>
            <a:ext cx="781050" cy="646331"/>
          </a:xfrm>
          <a:prstGeom prst="rect">
            <a:avLst/>
          </a:prstGeom>
          <a:noFill/>
        </p:spPr>
        <p:txBody>
          <a:bodyPr wrap="square" rtlCol="0">
            <a:spAutoFit/>
          </a:bodyPr>
          <a:lstStyle/>
          <a:p>
            <a:pPr algn="ctr"/>
            <a:r>
              <a:rPr lang="en-US" sz="3600" b="1" dirty="0"/>
              <a:t>vs. </a:t>
            </a:r>
            <a:endParaRPr lang="ro-RO" sz="3600" dirty="0"/>
          </a:p>
        </p:txBody>
      </p:sp>
      <p:sp>
        <p:nvSpPr>
          <p:cNvPr id="7" name="TextBox 6"/>
          <p:cNvSpPr txBox="1"/>
          <p:nvPr/>
        </p:nvSpPr>
        <p:spPr>
          <a:xfrm>
            <a:off x="7404633" y="170765"/>
            <a:ext cx="2825634" cy="646331"/>
          </a:xfrm>
          <a:prstGeom prst="rect">
            <a:avLst/>
          </a:prstGeom>
          <a:noFill/>
        </p:spPr>
        <p:txBody>
          <a:bodyPr wrap="square" rtlCol="0">
            <a:spAutoFit/>
          </a:bodyPr>
          <a:lstStyle/>
          <a:p>
            <a:r>
              <a:rPr lang="en-US" sz="3600" b="1" dirty="0" err="1"/>
              <a:t>Trenul</a:t>
            </a:r>
            <a:r>
              <a:rPr lang="en-US" sz="3600" b="1" dirty="0"/>
              <a:t> </a:t>
            </a:r>
            <a:r>
              <a:rPr lang="en-US" sz="3600" b="1" dirty="0" err="1" smtClean="0"/>
              <a:t>indian</a:t>
            </a:r>
            <a:endParaRPr lang="ro-RO" sz="3600" b="1" dirty="0"/>
          </a:p>
        </p:txBody>
      </p:sp>
      <p:sp>
        <p:nvSpPr>
          <p:cNvPr id="9" name="TextBox 8"/>
          <p:cNvSpPr txBox="1"/>
          <p:nvPr/>
        </p:nvSpPr>
        <p:spPr>
          <a:xfrm>
            <a:off x="192655" y="5429250"/>
            <a:ext cx="5289066" cy="1323439"/>
          </a:xfrm>
          <a:prstGeom prst="rect">
            <a:avLst/>
          </a:prstGeom>
          <a:noFill/>
        </p:spPr>
        <p:txBody>
          <a:bodyPr wrap="square" rtlCol="0">
            <a:spAutoFit/>
          </a:bodyPr>
          <a:lstStyle/>
          <a:p>
            <a:r>
              <a:rPr lang="en-US" sz="2000" b="1" dirty="0" smtClean="0"/>
              <a:t>…Dar </a:t>
            </a:r>
            <a:r>
              <a:rPr lang="en-US" sz="2000" b="1" dirty="0" err="1" smtClean="0"/>
              <a:t>Isus</a:t>
            </a:r>
            <a:r>
              <a:rPr lang="en-US" sz="2000" b="1" dirty="0" smtClean="0"/>
              <a:t>, </a:t>
            </a:r>
            <a:r>
              <a:rPr lang="en-US" sz="2000" b="1" u="sng" dirty="0" err="1" smtClean="0"/>
              <a:t>fără</a:t>
            </a:r>
            <a:r>
              <a:rPr lang="en-US" sz="2000" b="1" u="sng" dirty="0" smtClean="0"/>
              <a:t> </a:t>
            </a:r>
            <a:r>
              <a:rPr lang="en-US" sz="2000" b="1" u="sng" dirty="0" err="1" smtClean="0"/>
              <a:t>să</a:t>
            </a:r>
            <a:r>
              <a:rPr lang="en-US" sz="2000" b="1" u="sng" dirty="0" smtClean="0"/>
              <a:t> </a:t>
            </a:r>
            <a:r>
              <a:rPr lang="en-US" sz="2000" b="1" u="sng" dirty="0" err="1" smtClean="0"/>
              <a:t>țină</a:t>
            </a:r>
            <a:r>
              <a:rPr lang="en-US" sz="2000" b="1" u="sng" dirty="0" smtClean="0"/>
              <a:t> </a:t>
            </a:r>
            <a:r>
              <a:rPr lang="en-US" sz="2000" b="1" u="sng" dirty="0" err="1" smtClean="0"/>
              <a:t>seama</a:t>
            </a:r>
            <a:r>
              <a:rPr lang="en-US" sz="2000" b="1" dirty="0" smtClean="0"/>
              <a:t>…</a:t>
            </a:r>
          </a:p>
          <a:p>
            <a:r>
              <a:rPr lang="en-US" sz="2000" b="1" dirty="0" smtClean="0"/>
              <a:t>…</a:t>
            </a:r>
            <a:r>
              <a:rPr lang="en-US" sz="2000" b="1" dirty="0" err="1" smtClean="0"/>
              <a:t>i</a:t>
            </a:r>
            <a:r>
              <a:rPr lang="en-US" sz="2000" b="1" dirty="0" smtClean="0"/>
              <a:t>-a </a:t>
            </a:r>
            <a:r>
              <a:rPr lang="en-US" sz="2000" b="1" dirty="0" err="1" smtClean="0"/>
              <a:t>scos</a:t>
            </a:r>
            <a:r>
              <a:rPr lang="en-US" sz="2000" b="1" dirty="0" smtClean="0"/>
              <a:t> </a:t>
            </a:r>
            <a:r>
              <a:rPr lang="en-US" sz="2000" b="1" dirty="0" err="1" smtClean="0"/>
              <a:t>afară</a:t>
            </a:r>
            <a:r>
              <a:rPr lang="en-US" sz="2000" b="1" dirty="0" smtClean="0"/>
              <a:t> </a:t>
            </a:r>
            <a:r>
              <a:rPr lang="en-US" sz="2000" b="1" dirty="0" err="1" smtClean="0"/>
              <a:t>pe</a:t>
            </a:r>
            <a:r>
              <a:rPr lang="en-US" sz="2000" b="1" dirty="0" smtClean="0"/>
              <a:t> </a:t>
            </a:r>
            <a:r>
              <a:rPr lang="en-US" sz="2000" b="1" dirty="0" err="1" smtClean="0"/>
              <a:t>toți</a:t>
            </a:r>
            <a:r>
              <a:rPr lang="en-US" sz="2000" b="1" dirty="0" smtClean="0"/>
              <a:t>…</a:t>
            </a:r>
          </a:p>
          <a:p>
            <a:endParaRPr lang="en-US" sz="2000" b="1" dirty="0" smtClean="0"/>
          </a:p>
          <a:p>
            <a:r>
              <a:rPr lang="en-US" sz="2000" b="1" dirty="0" smtClean="0"/>
              <a:t>…”</a:t>
            </a:r>
            <a:r>
              <a:rPr lang="en-US" sz="2000" b="1" dirty="0" err="1" smtClean="0"/>
              <a:t>Talita</a:t>
            </a:r>
            <a:r>
              <a:rPr lang="en-US" sz="2000" b="1" dirty="0" smtClean="0"/>
              <a:t>, </a:t>
            </a:r>
            <a:r>
              <a:rPr lang="en-US" sz="2000" b="1" dirty="0" err="1" smtClean="0"/>
              <a:t>cumi</a:t>
            </a:r>
            <a:r>
              <a:rPr lang="en-US" sz="2000" b="1" dirty="0" smtClean="0"/>
              <a:t>!”</a:t>
            </a:r>
            <a:endParaRPr lang="ro-RO" sz="2000" b="1" dirty="0"/>
          </a:p>
        </p:txBody>
      </p:sp>
      <p:sp>
        <p:nvSpPr>
          <p:cNvPr id="10" name="TextBox 9"/>
          <p:cNvSpPr txBox="1"/>
          <p:nvPr/>
        </p:nvSpPr>
        <p:spPr>
          <a:xfrm>
            <a:off x="6409448" y="5429250"/>
            <a:ext cx="5458702" cy="1015663"/>
          </a:xfrm>
          <a:prstGeom prst="rect">
            <a:avLst/>
          </a:prstGeom>
          <a:noFill/>
        </p:spPr>
        <p:txBody>
          <a:bodyPr wrap="square" rtlCol="0">
            <a:spAutoFit/>
          </a:bodyPr>
          <a:lstStyle/>
          <a:p>
            <a:r>
              <a:rPr lang="en-US" sz="2000" b="1" dirty="0" smtClean="0"/>
              <a:t>…a </a:t>
            </a:r>
            <a:r>
              <a:rPr lang="en-US" sz="2000" b="1" dirty="0" err="1" smtClean="0"/>
              <a:t>văzut</a:t>
            </a:r>
            <a:r>
              <a:rPr lang="en-US" sz="2000" b="1" dirty="0" smtClean="0"/>
              <a:t> o </a:t>
            </a:r>
            <a:r>
              <a:rPr lang="en-US" sz="2000" b="1" dirty="0" err="1" smtClean="0"/>
              <a:t>zarvă</a:t>
            </a:r>
            <a:r>
              <a:rPr lang="en-US" sz="2000" b="1" dirty="0" smtClean="0"/>
              <a:t>…</a:t>
            </a:r>
          </a:p>
          <a:p>
            <a:r>
              <a:rPr lang="en-US" sz="2000" b="1" dirty="0" smtClean="0"/>
              <a:t>…</a:t>
            </a:r>
            <a:r>
              <a:rPr lang="en-US" sz="2000" b="1" dirty="0"/>
              <a:t>”</a:t>
            </a:r>
            <a:r>
              <a:rPr lang="en-US" sz="2000" b="1" u="sng" dirty="0" err="1" smtClean="0"/>
              <a:t>Fiica</a:t>
            </a:r>
            <a:r>
              <a:rPr lang="en-US" sz="2000" b="1" u="sng" dirty="0" smtClean="0"/>
              <a:t> ta a </a:t>
            </a:r>
            <a:r>
              <a:rPr lang="en-US" sz="2000" b="1" u="sng" dirty="0" err="1" smtClean="0"/>
              <a:t>murit</a:t>
            </a:r>
            <a:r>
              <a:rPr lang="en-US" sz="2000" b="1" u="sng" dirty="0" smtClean="0"/>
              <a:t>! Nu </a:t>
            </a:r>
            <a:r>
              <a:rPr lang="en-US" sz="2000" b="1" u="sng" dirty="0" err="1" smtClean="0"/>
              <a:t>mai</a:t>
            </a:r>
            <a:r>
              <a:rPr lang="en-US" sz="2000" b="1" u="sng" dirty="0" smtClean="0"/>
              <a:t> </a:t>
            </a:r>
            <a:r>
              <a:rPr lang="en-US" sz="2000" b="1" u="sng" dirty="0" err="1" smtClean="0"/>
              <a:t>supăra</a:t>
            </a:r>
            <a:r>
              <a:rPr lang="en-US" sz="2000" b="1" u="sng" dirty="0" smtClean="0"/>
              <a:t> </a:t>
            </a:r>
            <a:r>
              <a:rPr lang="en-US" sz="2000" b="1" u="sng" dirty="0" err="1" smtClean="0"/>
              <a:t>pe</a:t>
            </a:r>
            <a:r>
              <a:rPr lang="en-US" sz="2000" b="1" u="sng" dirty="0" smtClean="0"/>
              <a:t> </a:t>
            </a:r>
            <a:r>
              <a:rPr lang="en-US" sz="2000" b="1" u="sng" dirty="0" err="1" smtClean="0"/>
              <a:t>Învățător</a:t>
            </a:r>
            <a:r>
              <a:rPr lang="en-US" sz="2000" b="1" dirty="0" smtClean="0"/>
              <a:t>”…</a:t>
            </a:r>
          </a:p>
          <a:p>
            <a:r>
              <a:rPr lang="en-US" sz="2000" b="1" dirty="0" smtClean="0"/>
              <a:t>…</a:t>
            </a:r>
            <a:r>
              <a:rPr lang="en-US" sz="2000" b="1" dirty="0" err="1" smtClean="0"/>
              <a:t>ei</a:t>
            </a:r>
            <a:r>
              <a:rPr lang="en-US" sz="2000" b="1" dirty="0" smtClean="0"/>
              <a:t> </a:t>
            </a:r>
            <a:r>
              <a:rPr lang="en-US" sz="2000" b="1" dirty="0" err="1" smtClean="0"/>
              <a:t>își</a:t>
            </a:r>
            <a:r>
              <a:rPr lang="en-US" sz="2000" b="1" dirty="0" smtClean="0"/>
              <a:t> </a:t>
            </a:r>
            <a:r>
              <a:rPr lang="en-US" sz="2000" b="1" dirty="0" err="1" smtClean="0"/>
              <a:t>băteau</a:t>
            </a:r>
            <a:r>
              <a:rPr lang="en-US" sz="2000" b="1" dirty="0" smtClean="0"/>
              <a:t> </a:t>
            </a:r>
            <a:r>
              <a:rPr lang="en-US" sz="2000" b="1" dirty="0" err="1" smtClean="0"/>
              <a:t>joc</a:t>
            </a:r>
            <a:r>
              <a:rPr lang="en-US" sz="2000" b="1" dirty="0" smtClean="0"/>
              <a:t> de El.</a:t>
            </a:r>
            <a:endParaRPr lang="ro-RO" sz="2000" b="1" dirty="0"/>
          </a:p>
        </p:txBody>
      </p:sp>
    </p:spTree>
    <p:extLst>
      <p:ext uri="{BB962C8B-B14F-4D97-AF65-F5344CB8AC3E}">
        <p14:creationId xmlns:p14="http://schemas.microsoft.com/office/powerpoint/2010/main" val="1126172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b="6045"/>
          <a:stretch/>
        </p:blipFill>
        <p:spPr>
          <a:xfrm>
            <a:off x="1485900" y="439824"/>
            <a:ext cx="8915400" cy="4709496"/>
          </a:xfrm>
          <a:prstGeom prst="rect">
            <a:avLst/>
          </a:prstGeom>
        </p:spPr>
      </p:pic>
      <p:sp>
        <p:nvSpPr>
          <p:cNvPr id="3" name="TextBox 2"/>
          <p:cNvSpPr txBox="1"/>
          <p:nvPr/>
        </p:nvSpPr>
        <p:spPr>
          <a:xfrm>
            <a:off x="2723070" y="5391150"/>
            <a:ext cx="6441059" cy="646331"/>
          </a:xfrm>
          <a:prstGeom prst="rect">
            <a:avLst/>
          </a:prstGeom>
          <a:noFill/>
        </p:spPr>
        <p:txBody>
          <a:bodyPr wrap="none" rtlCol="0">
            <a:spAutoFit/>
          </a:bodyPr>
          <a:lstStyle/>
          <a:p>
            <a:r>
              <a:rPr lang="en-US" sz="3600" b="1" i="1" dirty="0" err="1" smtClean="0"/>
              <a:t>Isus</a:t>
            </a:r>
            <a:r>
              <a:rPr lang="en-US" sz="3600" b="1" i="1" dirty="0" smtClean="0"/>
              <a:t> – </a:t>
            </a:r>
            <a:r>
              <a:rPr lang="en-US" sz="3600" b="1" dirty="0" err="1" smtClean="0"/>
              <a:t>Everestul</a:t>
            </a:r>
            <a:r>
              <a:rPr lang="en-US" sz="3600" b="1" dirty="0" smtClean="0"/>
              <a:t> </a:t>
            </a:r>
            <a:r>
              <a:rPr lang="en-US" sz="3600" b="1" dirty="0" err="1" smtClean="0"/>
              <a:t>nădejdii</a:t>
            </a:r>
            <a:r>
              <a:rPr lang="en-US" sz="3600" b="1" dirty="0" smtClean="0"/>
              <a:t> </a:t>
            </a:r>
            <a:r>
              <a:rPr lang="en-US" sz="3600" b="1" dirty="0" err="1" smtClean="0"/>
              <a:t>noastre</a:t>
            </a:r>
            <a:r>
              <a:rPr lang="en-US" sz="3600" b="1" dirty="0" smtClean="0"/>
              <a:t>.</a:t>
            </a:r>
            <a:endParaRPr lang="ro-RO" sz="3600" b="1" dirty="0"/>
          </a:p>
        </p:txBody>
      </p:sp>
    </p:spTree>
    <p:extLst>
      <p:ext uri="{BB962C8B-B14F-4D97-AF65-F5344CB8AC3E}">
        <p14:creationId xmlns:p14="http://schemas.microsoft.com/office/powerpoint/2010/main" val="38331481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TotalTime>
  <Words>373</Words>
  <Application>Microsoft Office PowerPoint</Application>
  <PresentationFormat>Widescreen</PresentationFormat>
  <Paragraphs>38</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dc:creator>
  <cp:lastModifiedBy>Eugen Dascaleanu</cp:lastModifiedBy>
  <cp:revision>23</cp:revision>
  <dcterms:created xsi:type="dcterms:W3CDTF">2016-08-27T22:47:15Z</dcterms:created>
  <dcterms:modified xsi:type="dcterms:W3CDTF">2016-08-28T06:58:05Z</dcterms:modified>
</cp:coreProperties>
</file>