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214495-82FA-45EB-8983-E44B196799A5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C46C8B-ADCB-462F-BA8C-7A4770A6CB77}">
      <dgm:prSet/>
      <dgm:spPr/>
      <dgm:t>
        <a:bodyPr/>
        <a:lstStyle/>
        <a:p>
          <a:r>
            <a:rPr lang="ro-RO" dirty="0"/>
            <a:t>Cap. </a:t>
          </a:r>
        </a:p>
        <a:p>
          <a:r>
            <a:rPr lang="ro-RO" dirty="0"/>
            <a:t>7-8</a:t>
          </a:r>
          <a:endParaRPr lang="en-US" dirty="0"/>
        </a:p>
      </dgm:t>
    </dgm:pt>
    <dgm:pt modelId="{CEDF7AC9-9FD8-47D7-A6CB-2BA9D07E5768}" type="parTrans" cxnId="{CB206CA4-EE12-4B23-89B7-1B253F29AD6A}">
      <dgm:prSet/>
      <dgm:spPr/>
      <dgm:t>
        <a:bodyPr/>
        <a:lstStyle/>
        <a:p>
          <a:endParaRPr lang="en-US"/>
        </a:p>
      </dgm:t>
    </dgm:pt>
    <dgm:pt modelId="{73EDC6BB-1E74-4F5A-9154-92E46892FD6D}" type="sibTrans" cxnId="{CB206CA4-EE12-4B23-89B7-1B253F29AD6A}">
      <dgm:prSet/>
      <dgm:spPr/>
      <dgm:t>
        <a:bodyPr/>
        <a:lstStyle/>
        <a:p>
          <a:endParaRPr lang="en-US"/>
        </a:p>
      </dgm:t>
    </dgm:pt>
    <dgm:pt modelId="{E0784491-1512-4D1C-8378-822E8545FF94}">
      <dgm:prSet/>
      <dgm:spPr/>
      <dgm:t>
        <a:bodyPr/>
        <a:lstStyle/>
        <a:p>
          <a:r>
            <a:rPr lang="ro-RO" dirty="0"/>
            <a:t>Cap. </a:t>
          </a:r>
        </a:p>
        <a:p>
          <a:r>
            <a:rPr lang="ro-RO" dirty="0"/>
            <a:t>9-14</a:t>
          </a:r>
          <a:endParaRPr lang="en-US" dirty="0"/>
        </a:p>
      </dgm:t>
    </dgm:pt>
    <dgm:pt modelId="{983D1825-882A-416B-B067-DEEAA0E67FA3}" type="parTrans" cxnId="{FC64A9B7-547B-4B64-8569-40210122C98C}">
      <dgm:prSet/>
      <dgm:spPr/>
      <dgm:t>
        <a:bodyPr/>
        <a:lstStyle/>
        <a:p>
          <a:endParaRPr lang="en-US"/>
        </a:p>
      </dgm:t>
    </dgm:pt>
    <dgm:pt modelId="{ECBC60BE-944D-4698-BAF2-287914034FCA}" type="sibTrans" cxnId="{FC64A9B7-547B-4B64-8569-40210122C98C}">
      <dgm:prSet/>
      <dgm:spPr/>
      <dgm:t>
        <a:bodyPr/>
        <a:lstStyle/>
        <a:p>
          <a:endParaRPr lang="en-US"/>
        </a:p>
      </dgm:t>
    </dgm:pt>
    <dgm:pt modelId="{0AB34D32-9CC6-4A61-93F2-32FF2F513731}">
      <dgm:prSet/>
      <dgm:spPr/>
      <dgm:t>
        <a:bodyPr/>
        <a:lstStyle/>
        <a:p>
          <a:r>
            <a:rPr lang="ro-RO" dirty="0"/>
            <a:t>Cap. </a:t>
          </a:r>
        </a:p>
        <a:p>
          <a:r>
            <a:rPr lang="ro-RO" dirty="0"/>
            <a:t>1-6</a:t>
          </a:r>
          <a:endParaRPr lang="en-US" dirty="0"/>
        </a:p>
      </dgm:t>
    </dgm:pt>
    <dgm:pt modelId="{6211C6AE-FA9F-4F64-8383-6B52AC1C5967}" type="parTrans" cxnId="{3DCF0BE2-60B3-4FCA-A6E1-9E120DD1F5A8}">
      <dgm:prSet/>
      <dgm:spPr/>
      <dgm:t>
        <a:bodyPr/>
        <a:lstStyle/>
        <a:p>
          <a:endParaRPr lang="en-US"/>
        </a:p>
      </dgm:t>
    </dgm:pt>
    <dgm:pt modelId="{96F3598A-6155-4431-8E0C-40691A1DFADA}" type="sibTrans" cxnId="{3DCF0BE2-60B3-4FCA-A6E1-9E120DD1F5A8}">
      <dgm:prSet/>
      <dgm:spPr/>
      <dgm:t>
        <a:bodyPr/>
        <a:lstStyle/>
        <a:p>
          <a:endParaRPr lang="en-US"/>
        </a:p>
      </dgm:t>
    </dgm:pt>
    <dgm:pt modelId="{AEBE024D-2BB3-46EB-84AE-F9C08834D285}" type="pres">
      <dgm:prSet presAssocID="{D3214495-82FA-45EB-8983-E44B196799A5}" presName="compositeShape" presStyleCnt="0">
        <dgm:presLayoutVars>
          <dgm:chMax val="7"/>
          <dgm:dir/>
          <dgm:resizeHandles val="exact"/>
        </dgm:presLayoutVars>
      </dgm:prSet>
      <dgm:spPr/>
    </dgm:pt>
    <dgm:pt modelId="{595C0EAC-CC4A-4839-8CF2-73B2D5D81BB2}" type="pres">
      <dgm:prSet presAssocID="{D3214495-82FA-45EB-8983-E44B196799A5}" presName="wedge1" presStyleLbl="node1" presStyleIdx="0" presStyleCnt="3"/>
      <dgm:spPr/>
    </dgm:pt>
    <dgm:pt modelId="{4287DCC8-E287-4D2D-8B44-023DCDEEDEBB}" type="pres">
      <dgm:prSet presAssocID="{D3214495-82FA-45EB-8983-E44B196799A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6820751-5F66-4793-BD88-7D10B7E7D7ED}" type="pres">
      <dgm:prSet presAssocID="{D3214495-82FA-45EB-8983-E44B196799A5}" presName="wedge2" presStyleLbl="node1" presStyleIdx="1" presStyleCnt="3"/>
      <dgm:spPr/>
    </dgm:pt>
    <dgm:pt modelId="{152E2D5C-44BF-4DC5-9641-FE3800E92435}" type="pres">
      <dgm:prSet presAssocID="{D3214495-82FA-45EB-8983-E44B196799A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49CE830-741A-444A-9FB2-E891A717A338}" type="pres">
      <dgm:prSet presAssocID="{D3214495-82FA-45EB-8983-E44B196799A5}" presName="wedge3" presStyleLbl="node1" presStyleIdx="2" presStyleCnt="3"/>
      <dgm:spPr/>
    </dgm:pt>
    <dgm:pt modelId="{4DF91546-6E7A-4463-8383-3A95FE03121B}" type="pres">
      <dgm:prSet presAssocID="{D3214495-82FA-45EB-8983-E44B196799A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C64A9B7-547B-4B64-8569-40210122C98C}" srcId="{D3214495-82FA-45EB-8983-E44B196799A5}" destId="{E0784491-1512-4D1C-8378-822E8545FF94}" srcOrd="1" destOrd="0" parTransId="{983D1825-882A-416B-B067-DEEAA0E67FA3}" sibTransId="{ECBC60BE-944D-4698-BAF2-287914034FCA}"/>
    <dgm:cxn modelId="{10EE6BBB-2AF9-4691-8BFD-B82BC6F2DF67}" type="presOf" srcId="{6EC46C8B-ADCB-462F-BA8C-7A4770A6CB77}" destId="{4287DCC8-E287-4D2D-8B44-023DCDEEDEBB}" srcOrd="1" destOrd="0" presId="urn:microsoft.com/office/officeart/2005/8/layout/chart3"/>
    <dgm:cxn modelId="{2F684285-9A8D-4F26-AF00-9A316B8FBE35}" type="presOf" srcId="{0AB34D32-9CC6-4A61-93F2-32FF2F513731}" destId="{4DF91546-6E7A-4463-8383-3A95FE03121B}" srcOrd="1" destOrd="0" presId="urn:microsoft.com/office/officeart/2005/8/layout/chart3"/>
    <dgm:cxn modelId="{803CD7D8-08A3-4BBC-A3A7-C4FA21BB7269}" type="presOf" srcId="{E0784491-1512-4D1C-8378-822E8545FF94}" destId="{06820751-5F66-4793-BD88-7D10B7E7D7ED}" srcOrd="0" destOrd="0" presId="urn:microsoft.com/office/officeart/2005/8/layout/chart3"/>
    <dgm:cxn modelId="{3DCF0BE2-60B3-4FCA-A6E1-9E120DD1F5A8}" srcId="{D3214495-82FA-45EB-8983-E44B196799A5}" destId="{0AB34D32-9CC6-4A61-93F2-32FF2F513731}" srcOrd="2" destOrd="0" parTransId="{6211C6AE-FA9F-4F64-8383-6B52AC1C5967}" sibTransId="{96F3598A-6155-4431-8E0C-40691A1DFADA}"/>
    <dgm:cxn modelId="{CBFF4015-988F-4EB2-8B2E-48F89198DDF4}" type="presOf" srcId="{E0784491-1512-4D1C-8378-822E8545FF94}" destId="{152E2D5C-44BF-4DC5-9641-FE3800E92435}" srcOrd="1" destOrd="0" presId="urn:microsoft.com/office/officeart/2005/8/layout/chart3"/>
    <dgm:cxn modelId="{CB206CA4-EE12-4B23-89B7-1B253F29AD6A}" srcId="{D3214495-82FA-45EB-8983-E44B196799A5}" destId="{6EC46C8B-ADCB-462F-BA8C-7A4770A6CB77}" srcOrd="0" destOrd="0" parTransId="{CEDF7AC9-9FD8-47D7-A6CB-2BA9D07E5768}" sibTransId="{73EDC6BB-1E74-4F5A-9154-92E46892FD6D}"/>
    <dgm:cxn modelId="{9F4AFD8E-4F50-4D92-9EBC-B6A49634CE8E}" type="presOf" srcId="{D3214495-82FA-45EB-8983-E44B196799A5}" destId="{AEBE024D-2BB3-46EB-84AE-F9C08834D285}" srcOrd="0" destOrd="0" presId="urn:microsoft.com/office/officeart/2005/8/layout/chart3"/>
    <dgm:cxn modelId="{D9DD004B-C518-4037-BF75-64263095FE68}" type="presOf" srcId="{6EC46C8B-ADCB-462F-BA8C-7A4770A6CB77}" destId="{595C0EAC-CC4A-4839-8CF2-73B2D5D81BB2}" srcOrd="0" destOrd="0" presId="urn:microsoft.com/office/officeart/2005/8/layout/chart3"/>
    <dgm:cxn modelId="{2BCFCD03-BFE9-484A-B7FC-B10CA64EB767}" type="presOf" srcId="{0AB34D32-9CC6-4A61-93F2-32FF2F513731}" destId="{249CE830-741A-444A-9FB2-E891A717A338}" srcOrd="0" destOrd="0" presId="urn:microsoft.com/office/officeart/2005/8/layout/chart3"/>
    <dgm:cxn modelId="{15BDD512-2D4B-4176-816F-C12BEEA539E2}" type="presParOf" srcId="{AEBE024D-2BB3-46EB-84AE-F9C08834D285}" destId="{595C0EAC-CC4A-4839-8CF2-73B2D5D81BB2}" srcOrd="0" destOrd="0" presId="urn:microsoft.com/office/officeart/2005/8/layout/chart3"/>
    <dgm:cxn modelId="{B6D27E89-1A7A-42C4-8158-B2B8EF9AE456}" type="presParOf" srcId="{AEBE024D-2BB3-46EB-84AE-F9C08834D285}" destId="{4287DCC8-E287-4D2D-8B44-023DCDEEDEBB}" srcOrd="1" destOrd="0" presId="urn:microsoft.com/office/officeart/2005/8/layout/chart3"/>
    <dgm:cxn modelId="{7ED68D91-BD2D-466D-BF9F-CAF99A5A1AD8}" type="presParOf" srcId="{AEBE024D-2BB3-46EB-84AE-F9C08834D285}" destId="{06820751-5F66-4793-BD88-7D10B7E7D7ED}" srcOrd="2" destOrd="0" presId="urn:microsoft.com/office/officeart/2005/8/layout/chart3"/>
    <dgm:cxn modelId="{8D09EC09-6A36-426F-8110-BE94D8CF7130}" type="presParOf" srcId="{AEBE024D-2BB3-46EB-84AE-F9C08834D285}" destId="{152E2D5C-44BF-4DC5-9641-FE3800E92435}" srcOrd="3" destOrd="0" presId="urn:microsoft.com/office/officeart/2005/8/layout/chart3"/>
    <dgm:cxn modelId="{CBF13864-BADE-404C-822D-73BBB3453141}" type="presParOf" srcId="{AEBE024D-2BB3-46EB-84AE-F9C08834D285}" destId="{249CE830-741A-444A-9FB2-E891A717A338}" srcOrd="4" destOrd="0" presId="urn:microsoft.com/office/officeart/2005/8/layout/chart3"/>
    <dgm:cxn modelId="{765673B8-69E0-4666-9714-C9F5852AE5A5}" type="presParOf" srcId="{AEBE024D-2BB3-46EB-84AE-F9C08834D285}" destId="{4DF91546-6E7A-4463-8383-3A95FE03121B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5C0EAC-CC4A-4839-8CF2-73B2D5D81BB2}">
      <dsp:nvSpPr>
        <dsp:cNvPr id="0" name=""/>
        <dsp:cNvSpPr/>
      </dsp:nvSpPr>
      <dsp:spPr>
        <a:xfrm>
          <a:off x="3676962" y="355618"/>
          <a:ext cx="4425472" cy="4425472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800" kern="1200" dirty="0"/>
            <a:t>Cap. </a:t>
          </a:r>
        </a:p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800" kern="1200" dirty="0"/>
            <a:t>7-8</a:t>
          </a:r>
          <a:endParaRPr lang="en-US" sz="3800" kern="1200" dirty="0"/>
        </a:p>
      </dsp:txBody>
      <dsp:txXfrm>
        <a:off x="6083050" y="1172223"/>
        <a:ext cx="1501499" cy="1475157"/>
      </dsp:txXfrm>
    </dsp:sp>
    <dsp:sp modelId="{06820751-5F66-4793-BD88-7D10B7E7D7ED}">
      <dsp:nvSpPr>
        <dsp:cNvPr id="0" name=""/>
        <dsp:cNvSpPr/>
      </dsp:nvSpPr>
      <dsp:spPr>
        <a:xfrm>
          <a:off x="3448840" y="487328"/>
          <a:ext cx="4425472" cy="4425472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800" kern="1200" dirty="0"/>
            <a:t>Cap. </a:t>
          </a:r>
        </a:p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800" kern="1200" dirty="0"/>
            <a:t>9-14</a:t>
          </a:r>
          <a:endParaRPr lang="en-US" sz="3800" kern="1200" dirty="0"/>
        </a:p>
      </dsp:txBody>
      <dsp:txXfrm>
        <a:off x="4660576" y="3279591"/>
        <a:ext cx="2001999" cy="1369789"/>
      </dsp:txXfrm>
    </dsp:sp>
    <dsp:sp modelId="{249CE830-741A-444A-9FB2-E891A717A338}">
      <dsp:nvSpPr>
        <dsp:cNvPr id="0" name=""/>
        <dsp:cNvSpPr/>
      </dsp:nvSpPr>
      <dsp:spPr>
        <a:xfrm>
          <a:off x="3448840" y="487328"/>
          <a:ext cx="4425472" cy="4425472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800" kern="1200" dirty="0"/>
            <a:t>Cap. </a:t>
          </a:r>
        </a:p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3800" kern="1200" dirty="0"/>
            <a:t>1-6</a:t>
          </a:r>
          <a:endParaRPr lang="en-US" sz="3800" kern="1200" dirty="0"/>
        </a:p>
      </dsp:txBody>
      <dsp:txXfrm>
        <a:off x="3922998" y="1356618"/>
        <a:ext cx="1501499" cy="1475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F75D-8855-4B12-880A-1A1D95345B2F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CD8D-9A39-4EB5-B016-E973EBCA0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8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F75D-8855-4B12-880A-1A1D95345B2F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CD8D-9A39-4EB5-B016-E973EBCA0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11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F75D-8855-4B12-880A-1A1D95345B2F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CD8D-9A39-4EB5-B016-E973EBCA0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2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F75D-8855-4B12-880A-1A1D95345B2F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CD8D-9A39-4EB5-B016-E973EBCA0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61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F75D-8855-4B12-880A-1A1D95345B2F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CD8D-9A39-4EB5-B016-E973EBCA0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87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F75D-8855-4B12-880A-1A1D95345B2F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CD8D-9A39-4EB5-B016-E973EBCA0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2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F75D-8855-4B12-880A-1A1D95345B2F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CD8D-9A39-4EB5-B016-E973EBCA0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55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F75D-8855-4B12-880A-1A1D95345B2F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CD8D-9A39-4EB5-B016-E973EBCA0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3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F75D-8855-4B12-880A-1A1D95345B2F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CD8D-9A39-4EB5-B016-E973EBCA0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21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F75D-8855-4B12-880A-1A1D95345B2F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CD8D-9A39-4EB5-B016-E973EBCA0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94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EF75D-8855-4B12-880A-1A1D95345B2F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CCD8D-9A39-4EB5-B016-E973EBCA0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37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EF75D-8855-4B12-880A-1A1D95345B2F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CCD8D-9A39-4EB5-B016-E973EBCA0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0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>
                <a:latin typeface="Cambria" panose="02040503050406030204" pitchFamily="18" charset="0"/>
              </a:rPr>
              <a:t>Zaharia</a:t>
            </a:r>
            <a:r>
              <a:rPr lang="en-US" b="1" dirty="0">
                <a:latin typeface="Cambria" panose="02040503050406030204" pitchFamily="18" charset="0"/>
              </a:rPr>
              <a:t> 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02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713" y="0"/>
            <a:ext cx="10515600" cy="1325563"/>
          </a:xfrm>
        </p:spPr>
        <p:txBody>
          <a:bodyPr/>
          <a:lstStyle/>
          <a:p>
            <a:pPr algn="ctr"/>
            <a:r>
              <a:rPr lang="en-US" b="1" dirty="0" err="1">
                <a:latin typeface="Cambria" panose="02040503050406030204" pitchFamily="18" charset="0"/>
              </a:rPr>
              <a:t>Structura</a:t>
            </a:r>
            <a:r>
              <a:rPr lang="en-US" b="1" dirty="0">
                <a:latin typeface="Cambria" panose="02040503050406030204" pitchFamily="18" charset="0"/>
              </a:rPr>
              <a:t> c</a:t>
            </a:r>
            <a:r>
              <a:rPr lang="ro-RO" b="1" dirty="0" err="1">
                <a:latin typeface="Cambria" panose="02040503050406030204" pitchFamily="18" charset="0"/>
              </a:rPr>
              <a:t>ărții</a:t>
            </a:r>
            <a:r>
              <a:rPr lang="ro-RO" b="1" dirty="0">
                <a:latin typeface="Cambria" panose="02040503050406030204" pitchFamily="18" charset="0"/>
              </a:rPr>
              <a:t> Zaharia</a:t>
            </a:r>
            <a:endParaRPr lang="en-US" b="1" dirty="0">
              <a:latin typeface="Cambria" panose="020405030504060302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0985783"/>
              </p:ext>
            </p:extLst>
          </p:nvPr>
        </p:nvGraphicFramePr>
        <p:xfrm>
          <a:off x="3929130" y="1428594"/>
          <a:ext cx="11551276" cy="5268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4713" y="1790163"/>
            <a:ext cx="65929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o-RO" sz="2800" dirty="0">
                <a:latin typeface="Cambria" panose="02040503050406030204" pitchFamily="18" charset="0"/>
              </a:rPr>
              <a:t>Cap. 1-6: ce se întâmplă în ceruri când poporul se întoarce spre Dumnezeu...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o-RO" sz="2800" dirty="0"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o-RO" sz="2800" dirty="0">
                <a:latin typeface="Cambria" panose="02040503050406030204" pitchFamily="18" charset="0"/>
              </a:rPr>
              <a:t>Cap. 7-8: ce înseamnă întoarcerea poporului spre Dumnezeu: inimă curată și relații sfinte...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o-RO" sz="2800" dirty="0"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o-RO" sz="2800" dirty="0">
                <a:latin typeface="Cambria" panose="02040503050406030204" pitchFamily="18" charset="0"/>
              </a:rPr>
              <a:t>Cap. 9-14: ce se întâmplă în viitor când poporul se întoarce spre Dumnezeu...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49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latin typeface="Cambria" panose="02040503050406030204" pitchFamily="18" charset="0"/>
              </a:rPr>
              <a:t>			Zaharia 9</a:t>
            </a:r>
            <a:endParaRPr lang="en-US" b="1" dirty="0">
              <a:latin typeface="Cambria" panose="020405030504060302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" t="12208" b="4919"/>
          <a:stretch/>
        </p:blipFill>
        <p:spPr>
          <a:xfrm>
            <a:off x="6331230" y="474427"/>
            <a:ext cx="5860770" cy="6383573"/>
          </a:xfrm>
        </p:spPr>
      </p:pic>
      <p:sp>
        <p:nvSpPr>
          <p:cNvPr id="5" name="TextBox 4"/>
          <p:cNvSpPr txBox="1"/>
          <p:nvPr/>
        </p:nvSpPr>
        <p:spPr>
          <a:xfrm>
            <a:off x="631065" y="1918952"/>
            <a:ext cx="57954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800" dirty="0">
                <a:latin typeface="Cambria" panose="02040503050406030204" pitchFamily="18" charset="0"/>
              </a:rPr>
              <a:t>v. 1-7: judecata lui Dumnezeu pentru neamurile din jurul Ierusalimului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o-RO" sz="2800" dirty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800" dirty="0">
                <a:latin typeface="Cambria" panose="02040503050406030204" pitchFamily="18" charset="0"/>
              </a:rPr>
              <a:t>v. 8-17: izbăvirea lui Israel și domnia Împăratului </a:t>
            </a:r>
            <a:endParaRPr lang="en-US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67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latin typeface="Cambria" panose="02040503050406030204" pitchFamily="18" charset="0"/>
              </a:rPr>
              <a:t>Zaharia 9 v. 1-7</a:t>
            </a:r>
            <a:endParaRPr lang="en-US" b="1" dirty="0">
              <a:latin typeface="Cambria" panose="020405030504060302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985" y="-210307"/>
            <a:ext cx="4580015" cy="7211517"/>
          </a:xfrm>
        </p:spPr>
      </p:pic>
      <p:sp>
        <p:nvSpPr>
          <p:cNvPr id="6" name="TextBox 5"/>
          <p:cNvSpPr txBox="1"/>
          <p:nvPr/>
        </p:nvSpPr>
        <p:spPr>
          <a:xfrm>
            <a:off x="553793" y="1828800"/>
            <a:ext cx="65553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o-RO" sz="2800" dirty="0">
                <a:latin typeface="Cambria" panose="02040503050406030204" pitchFamily="18" charset="0"/>
              </a:rPr>
              <a:t>„</a:t>
            </a:r>
            <a:r>
              <a:rPr lang="en-US" sz="2800" dirty="0" err="1">
                <a:latin typeface="Cambria" panose="02040503050406030204" pitchFamily="18" charset="0"/>
              </a:rPr>
              <a:t>Domnul</a:t>
            </a:r>
            <a:r>
              <a:rPr lang="en-US" sz="2800" dirty="0">
                <a:latin typeface="Cambria" panose="02040503050406030204" pitchFamily="18" charset="0"/>
              </a:rPr>
              <a:t> are </a:t>
            </a:r>
            <a:r>
              <a:rPr lang="en-US" sz="2800" dirty="0" err="1">
                <a:latin typeface="Cambria" panose="02040503050406030204" pitchFamily="18" charset="0"/>
              </a:rPr>
              <a:t>ochiul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îndreptat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asupra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oamenilor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şi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peste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toate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seminţiile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lui</a:t>
            </a:r>
            <a:r>
              <a:rPr lang="en-US" sz="2800" dirty="0">
                <a:latin typeface="Cambria" panose="02040503050406030204" pitchFamily="18" charset="0"/>
              </a:rPr>
              <a:t> Israel</a:t>
            </a:r>
            <a:r>
              <a:rPr lang="ro-RO" sz="2800" dirty="0">
                <a:latin typeface="Cambria" panose="02040503050406030204" pitchFamily="18" charset="0"/>
              </a:rPr>
              <a:t>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RO" sz="2800" dirty="0">
                <a:latin typeface="Cambria" panose="02040503050406030204" pitchFamily="18" charset="0"/>
              </a:rPr>
              <a:t>O judecată spre mântuire...</a:t>
            </a:r>
            <a:endParaRPr lang="en-US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1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217" y="365125"/>
            <a:ext cx="10632583" cy="1325563"/>
          </a:xfrm>
        </p:spPr>
        <p:txBody>
          <a:bodyPr/>
          <a:lstStyle/>
          <a:p>
            <a:r>
              <a:rPr lang="ro-RO" b="1" dirty="0">
                <a:latin typeface="Cambria" panose="02040503050406030204" pitchFamily="18" charset="0"/>
              </a:rPr>
              <a:t>Zaharia 9 v. 8-17</a:t>
            </a:r>
            <a:endParaRPr lang="en-US" b="1" dirty="0">
              <a:latin typeface="Cambria" panose="020405030504060302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5"/>
          <a:stretch/>
        </p:blipFill>
        <p:spPr>
          <a:xfrm>
            <a:off x="5009882" y="1027906"/>
            <a:ext cx="7182118" cy="5674687"/>
          </a:xfrm>
        </p:spPr>
      </p:pic>
      <p:sp>
        <p:nvSpPr>
          <p:cNvPr id="5" name="TextBox 4"/>
          <p:cNvSpPr txBox="1"/>
          <p:nvPr/>
        </p:nvSpPr>
        <p:spPr>
          <a:xfrm>
            <a:off x="425004" y="1826928"/>
            <a:ext cx="43857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800" dirty="0">
                <a:latin typeface="Cambria" panose="02040503050406030204" pitchFamily="18" charset="0"/>
              </a:rPr>
              <a:t>„</a:t>
            </a:r>
            <a:r>
              <a:rPr lang="nl-NL" sz="2800" dirty="0">
                <a:latin typeface="Cambria" panose="02040503050406030204" pitchFamily="18" charset="0"/>
              </a:rPr>
              <a:t>acum Mă uit cu ochii Mei</a:t>
            </a:r>
            <a:r>
              <a:rPr lang="ro-RO" sz="2800" dirty="0">
                <a:latin typeface="Cambria" panose="02040503050406030204" pitchFamily="18" charset="0"/>
              </a:rPr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800" dirty="0">
                <a:latin typeface="Cambria" panose="02040503050406030204" pitchFamily="18" charset="0"/>
              </a:rPr>
              <a:t>Izbăvirea este posibilă doar prin Împăratul </a:t>
            </a:r>
            <a:r>
              <a:rPr lang="en-US" sz="2800" dirty="0" err="1">
                <a:latin typeface="Cambria" panose="02040503050406030204" pitchFamily="18" charset="0"/>
              </a:rPr>
              <a:t>neprihănit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şi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biruitor</a:t>
            </a:r>
            <a:r>
              <a:rPr lang="en-US" sz="2800" dirty="0">
                <a:latin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</a:rPr>
              <a:t>smerit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şi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călare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pe</a:t>
            </a:r>
            <a:r>
              <a:rPr lang="en-US" sz="2800" dirty="0">
                <a:latin typeface="Cambria" panose="02040503050406030204" pitchFamily="18" charset="0"/>
              </a:rPr>
              <a:t> un </a:t>
            </a:r>
            <a:r>
              <a:rPr lang="en-US" sz="2800" dirty="0" err="1">
                <a:latin typeface="Cambria" panose="02040503050406030204" pitchFamily="18" charset="0"/>
              </a:rPr>
              <a:t>măgar</a:t>
            </a:r>
            <a:r>
              <a:rPr lang="en-US" sz="2800" dirty="0">
                <a:latin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</a:rPr>
              <a:t>pe</a:t>
            </a:r>
            <a:r>
              <a:rPr lang="en-US" sz="2800" dirty="0">
                <a:latin typeface="Cambria" panose="02040503050406030204" pitchFamily="18" charset="0"/>
              </a:rPr>
              <a:t> un </a:t>
            </a:r>
            <a:r>
              <a:rPr lang="en-US" sz="2800" dirty="0" err="1">
                <a:latin typeface="Cambria" panose="02040503050406030204" pitchFamily="18" charset="0"/>
              </a:rPr>
              <a:t>mânz</a:t>
            </a:r>
            <a:r>
              <a:rPr lang="en-US" sz="2800" dirty="0">
                <a:latin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</a:rPr>
              <a:t>pe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mânzul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unei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măgăriţe</a:t>
            </a:r>
            <a:r>
              <a:rPr lang="ro-RO" sz="2800" dirty="0">
                <a:latin typeface="Cambria" panose="02040503050406030204" pitchFamily="18" charset="0"/>
              </a:rPr>
              <a:t>...</a:t>
            </a:r>
            <a:endParaRPr lang="en-US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8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8" b="4800"/>
          <a:stretch/>
        </p:blipFill>
        <p:spPr>
          <a:xfrm>
            <a:off x="3410104" y="-48630"/>
            <a:ext cx="5828489" cy="64978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928" y="0"/>
            <a:ext cx="6690732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54" y="0"/>
            <a:ext cx="1041558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92217" y="113249"/>
            <a:ext cx="9664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 dirty="0">
                <a:latin typeface="Cambria" panose="02040503050406030204" pitchFamily="18" charset="0"/>
              </a:rPr>
              <a:t>ÎMPĂRATUL A VENIT...</a:t>
            </a:r>
            <a:endParaRPr lang="en-US" sz="36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38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153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Wingdings</vt:lpstr>
      <vt:lpstr>Office Theme</vt:lpstr>
      <vt:lpstr>Zaharia 9</vt:lpstr>
      <vt:lpstr>Structura cărții Zaharia</vt:lpstr>
      <vt:lpstr>   Zaharia 9</vt:lpstr>
      <vt:lpstr>Zaharia 9 v. 1-7</vt:lpstr>
      <vt:lpstr>Zaharia 9 v. 8-17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Zaharia 9</dc:title>
  <dc:creator>marius</dc:creator>
  <cp:lastModifiedBy>marius</cp:lastModifiedBy>
  <cp:revision>15</cp:revision>
  <dcterms:created xsi:type="dcterms:W3CDTF">2017-01-19T13:34:22Z</dcterms:created>
  <dcterms:modified xsi:type="dcterms:W3CDTF">2017-01-20T13:59:56Z</dcterms:modified>
</cp:coreProperties>
</file>