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57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72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EBB4-61D7-416A-B577-464812531FEA}" type="datetimeFigureOut">
              <a:rPr lang="en-US" smtClean="0"/>
              <a:t>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BDF1-5762-4199-A7E3-D28AE57E3E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976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EBB4-61D7-416A-B577-464812531FEA}" type="datetimeFigureOut">
              <a:rPr lang="en-US" smtClean="0"/>
              <a:t>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BDF1-5762-4199-A7E3-D28AE57E3E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432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EBB4-61D7-416A-B577-464812531FEA}" type="datetimeFigureOut">
              <a:rPr lang="en-US" smtClean="0"/>
              <a:t>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BDF1-5762-4199-A7E3-D28AE57E3E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665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EBB4-61D7-416A-B577-464812531FEA}" type="datetimeFigureOut">
              <a:rPr lang="en-US" smtClean="0"/>
              <a:t>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BDF1-5762-4199-A7E3-D28AE57E3E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233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EBB4-61D7-416A-B577-464812531FEA}" type="datetimeFigureOut">
              <a:rPr lang="en-US" smtClean="0"/>
              <a:t>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BDF1-5762-4199-A7E3-D28AE57E3E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414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EBB4-61D7-416A-B577-464812531FEA}" type="datetimeFigureOut">
              <a:rPr lang="en-US" smtClean="0"/>
              <a:t>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BDF1-5762-4199-A7E3-D28AE57E3E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844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EBB4-61D7-416A-B577-464812531FEA}" type="datetimeFigureOut">
              <a:rPr lang="en-US" smtClean="0"/>
              <a:t>2/12/2017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BDF1-5762-4199-A7E3-D28AE57E3E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802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EBB4-61D7-416A-B577-464812531FEA}" type="datetimeFigureOut">
              <a:rPr lang="en-US" smtClean="0"/>
              <a:t>2/12/2017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BDF1-5762-4199-A7E3-D28AE57E3E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797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EBB4-61D7-416A-B577-464812531FEA}" type="datetimeFigureOut">
              <a:rPr lang="en-US" smtClean="0"/>
              <a:t>2/12/2017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BDF1-5762-4199-A7E3-D28AE57E3E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004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EBB4-61D7-416A-B577-464812531FEA}" type="datetimeFigureOut">
              <a:rPr lang="en-US" smtClean="0"/>
              <a:t>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BDF1-5762-4199-A7E3-D28AE57E3E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049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EBB4-61D7-416A-B577-464812531FEA}" type="datetimeFigureOut">
              <a:rPr lang="en-US" smtClean="0"/>
              <a:t>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FBDF1-5762-4199-A7E3-D28AE57E3E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565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BEBB4-61D7-416A-B577-464812531FEA}" type="datetimeFigureOut">
              <a:rPr lang="en-US" smtClean="0"/>
              <a:t>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FBDF1-5762-4199-A7E3-D28AE57E3E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821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s70.trilulilu.ro/imgs/petre78/michelangelo-profetul-zaharia_e153f268d0f552.jpg?size=origi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5"/>
            <a:ext cx="4427984" cy="6214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83968" y="404664"/>
            <a:ext cx="489654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Apocalipsa</a:t>
            </a:r>
            <a:r>
              <a:rPr lang="en-US" sz="8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o-RO" sz="8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8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up</a:t>
            </a:r>
            <a:r>
              <a:rPr lang="ro-RO" sz="8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ă </a:t>
            </a:r>
          </a:p>
          <a:p>
            <a:pPr algn="ctr"/>
            <a:r>
              <a:rPr lang="ro-RO" sz="8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Zaharia</a:t>
            </a:r>
          </a:p>
          <a:p>
            <a:pPr algn="ctr"/>
            <a:r>
              <a:rPr lang="ro-RO" sz="8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Cap.12</a:t>
            </a:r>
            <a:endParaRPr lang="en-US" sz="8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67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fs70.trilulilu.ro/imgs/petre78/michelangelo-profetul-zaharia_e153f268d0f552.jpg?size=origi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3"/>
            <a:ext cx="2771800" cy="643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7864" y="404664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Apocalipsa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up</a:t>
            </a:r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ă Zaharia</a:t>
            </a:r>
          </a:p>
          <a:p>
            <a:pPr algn="ctr"/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Cap.12</a:t>
            </a:r>
            <a:endParaRPr lang="en-US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1628800"/>
            <a:ext cx="6858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Atunci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turna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peste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casa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David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peste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locuitorii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Ierusalimului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duh de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îndurare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rugãciune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își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întoarce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privirile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spre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Mine,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care L-au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strãpuns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Îl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plînge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cum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plînge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cineva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singurul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fiu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-l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plînge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amarnic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cum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plînge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cineva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un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întîi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nãscut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61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ine similar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4032448" cy="603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55976" y="588744"/>
            <a:ext cx="50405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5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Cap 12</a:t>
            </a:r>
          </a:p>
          <a:p>
            <a:pPr algn="ctr"/>
            <a:r>
              <a:rPr lang="ro-RO" sz="5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Generația </a:t>
            </a:r>
          </a:p>
          <a:p>
            <a:pPr algn="ctr"/>
            <a:r>
              <a:rPr lang="ro-RO" sz="5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care  </a:t>
            </a:r>
          </a:p>
          <a:p>
            <a:pPr algn="ctr"/>
            <a:r>
              <a:rPr lang="ro-RO" sz="5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jertfește pe Isac</a:t>
            </a:r>
            <a:endParaRPr lang="en-US" sz="5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47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404664"/>
            <a:ext cx="8352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ap. 12  </a:t>
            </a:r>
          </a:p>
          <a:p>
            <a:pPr algn="ctr"/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Generația care jertfește pe Isac</a:t>
            </a:r>
            <a:endParaRPr lang="en-US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6024" y="1628800"/>
            <a:ext cx="83164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V1 – prologul cap. 12</a:t>
            </a:r>
          </a:p>
          <a:p>
            <a:pPr algn="ctr"/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V2 – Ierusalimul cauza unui conflict regional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00200" y="4561964"/>
            <a:ext cx="7164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V10 - Miracolul credinței avraamice</a:t>
            </a:r>
          </a:p>
        </p:txBody>
      </p:sp>
      <p:sp>
        <p:nvSpPr>
          <p:cNvPr id="6" name="Rectangle 5"/>
          <p:cNvSpPr/>
          <p:nvPr/>
        </p:nvSpPr>
        <p:spPr>
          <a:xfrm>
            <a:off x="1979712" y="2636912"/>
            <a:ext cx="49696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Cuvântul cheie: „În ziua aceea</a:t>
            </a:r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</a:t>
            </a:r>
          </a:p>
        </p:txBody>
      </p:sp>
      <p:sp>
        <p:nvSpPr>
          <p:cNvPr id="7" name="Rectangle 6"/>
          <p:cNvSpPr/>
          <p:nvPr/>
        </p:nvSpPr>
        <p:spPr>
          <a:xfrm>
            <a:off x="1403648" y="3913892"/>
            <a:ext cx="60003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V4 </a:t>
            </a:r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V9 – Semnele credinței avraamice</a:t>
            </a:r>
          </a:p>
        </p:txBody>
      </p:sp>
      <p:sp>
        <p:nvSpPr>
          <p:cNvPr id="8" name="Rectangle 7"/>
          <p:cNvSpPr/>
          <p:nvPr/>
        </p:nvSpPr>
        <p:spPr>
          <a:xfrm>
            <a:off x="2123728" y="5354052"/>
            <a:ext cx="51362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V11 – V13 – Ultimul </a:t>
            </a:r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Iom – Kipur  </a:t>
            </a:r>
            <a:endParaRPr lang="ro-RO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3276273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V4 Ierulimul – cauza unui conflict mondial </a:t>
            </a:r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99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ini pentru cortul intalnirii imagin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4400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116632"/>
            <a:ext cx="61926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en-US" sz="36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Genomul</a:t>
            </a:r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” credinței</a:t>
            </a:r>
          </a:p>
          <a:p>
            <a:pPr algn="ctr"/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 la </a:t>
            </a:r>
          </a:p>
          <a:p>
            <a:pPr algn="ctr"/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Avram la Israel</a:t>
            </a:r>
            <a:endParaRPr lang="en-US" sz="3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02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8/88/Michelangelo%2C_lunetta%2C_Zerubbabel_-_Abiud_-_Eliakim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191" y="2283704"/>
            <a:ext cx="3836305" cy="4338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-99392"/>
            <a:ext cx="83529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Smochinele din Babilon </a:t>
            </a:r>
          </a:p>
          <a:p>
            <a:pPr algn="ctr"/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rodesc în generația lui Zorobabel </a:t>
            </a:r>
          </a:p>
          <a:p>
            <a:pPr algn="ctr"/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credința avraamică”</a:t>
            </a:r>
          </a:p>
          <a:p>
            <a:pPr algn="ctr"/>
            <a:r>
              <a:rPr lang="ro-RO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Au „născut pe Isac”</a:t>
            </a:r>
            <a:endParaRPr lang="en-US" sz="3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Imagine similar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4124325" cy="4345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ine similar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583" y="4005064"/>
            <a:ext cx="2530214" cy="141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023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fs70.trilulilu.ro/imgs/petre78/michelangelo-profetul-zaharia_e153f268d0f552.jpg?size=origi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3"/>
            <a:ext cx="2771800" cy="643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47864" y="404664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Apocalipsa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up</a:t>
            </a:r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ă Zaharia</a:t>
            </a:r>
          </a:p>
          <a:p>
            <a:pPr algn="ctr"/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Cap.12</a:t>
            </a:r>
            <a:endParaRPr lang="en-US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99792" y="1844824"/>
            <a:ext cx="76328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Proorocia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32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Cuvîntul</a:t>
            </a:r>
            <a:r>
              <a:rPr lang="en-US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Domnului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despre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Israel. </a:t>
            </a:r>
            <a:endParaRPr lang="ro-RO" sz="32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Așa</a:t>
            </a:r>
            <a:r>
              <a:rPr lang="en-US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vorbește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Domnul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32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o-RO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care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întins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cerurile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32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o-RO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întemeiat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pãmîntul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32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o-RO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întocmit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duhul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omului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din el: </a:t>
            </a:r>
          </a:p>
        </p:txBody>
      </p:sp>
    </p:spTree>
    <p:extLst>
      <p:ext uri="{BB962C8B-B14F-4D97-AF65-F5344CB8AC3E}">
        <p14:creationId xmlns:p14="http://schemas.microsoft.com/office/powerpoint/2010/main" val="294774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fs70.trilulilu.ro/imgs/petre78/michelangelo-profetul-zaharia_e153f268d0f552.jpg?size=origi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3"/>
            <a:ext cx="2771800" cy="643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47864" y="404664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Apocalipsa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up</a:t>
            </a:r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ă Zaharia</a:t>
            </a:r>
          </a:p>
          <a:p>
            <a:pPr algn="ctr"/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Cap.12</a:t>
            </a:r>
            <a:endParaRPr lang="en-US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23728" y="1844824"/>
            <a:ext cx="76328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Iatã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32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preface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Ierusalimul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32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într'un</a:t>
            </a:r>
            <a:r>
              <a:rPr lang="en-US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potir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amețire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32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toate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popoarele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primprejur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32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chiar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Iuda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32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împresurarea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Ierusalimului</a:t>
            </a:r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endParaRPr lang="en-US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98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fs70.trilulilu.ro/imgs/petre78/michelangelo-profetul-zaharia_e153f268d0f552.jpg?size=origi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3"/>
            <a:ext cx="2771800" cy="643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7864" y="404664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Apocalipsa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up</a:t>
            </a:r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ă Zaharia</a:t>
            </a:r>
          </a:p>
          <a:p>
            <a:pPr algn="ctr"/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Cap.12</a:t>
            </a:r>
            <a:endParaRPr lang="en-US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87824" y="1364570"/>
            <a:ext cx="568863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ziua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aceea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face din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Ierusalim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piatrã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grea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toate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popoarele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Toți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ridica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fi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vãtãmați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toate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neamurile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pãmîntului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strînge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împotriva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ziua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aceea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zice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Domnul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lovi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amețealã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toți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caii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cu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turbare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cãlãri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dar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avea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ochii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deschiși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asupra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casei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Iuda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orbi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toți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caii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popoarelor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en-US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04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fs70.trilulilu.ro/imgs/petre78/michelangelo-profetul-zaharia_e153f268d0f552.jpg?size=origi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3"/>
            <a:ext cx="2771800" cy="643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47864" y="404664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Apocalipsa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up</a:t>
            </a:r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ă Zaharia</a:t>
            </a:r>
          </a:p>
          <a:p>
            <a:pPr algn="ctr"/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Cap.12, 5-6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0" y="1772816"/>
            <a:ext cx="6858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Cãpeteniile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Iuda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zice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inima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„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Locuitorii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Ierusalimului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sînt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tãria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noastrã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prin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Domnul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oștirilor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Dumnezeul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ziua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aceea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face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cãpeteniile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Iuda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vatrã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foc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supt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lemn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fãclie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aprinsã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supt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snopi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mistui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dreapta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stînga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toate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popoarele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jur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împrejur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iar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Ierusalimul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fi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locuit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iarãș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locul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cel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vechi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3229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fs70.trilulilu.ro/imgs/petre78/michelangelo-profetul-zaharia_e153f268d0f552.jpg?size=origi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3"/>
            <a:ext cx="2771800" cy="643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7864" y="404664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Apocalipsa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up</a:t>
            </a:r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ă Zaharia</a:t>
            </a:r>
          </a:p>
          <a:p>
            <a:pPr algn="ctr"/>
            <a:r>
              <a:rPr lang="ro-RO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Cap.12</a:t>
            </a:r>
            <a:endParaRPr lang="en-US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1484784"/>
            <a:ext cx="6858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Domnul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mîntui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întîi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corturile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Iuda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slava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casei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David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fala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locuitorilor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Ierusalimului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sã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nu se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înalțe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peste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Iuda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ziua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aceea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Domnul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ocroti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locuitorii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Ierusalimului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așa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cã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cel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slab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dintre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fi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ziua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aceea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David;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casa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David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fi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Dumnezeu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Îngerul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Domnului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înaintea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ziua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aceea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cãuta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sã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nimicesc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toate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neamurile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cari</a:t>
            </a:r>
            <a:r>
              <a:rPr lang="en-US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vor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veni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împotriva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Ierusalimului</a:t>
            </a: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0623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464</Words>
  <Application>Microsoft Office PowerPoint</Application>
  <PresentationFormat>On-screen Show (4:3)</PresentationFormat>
  <Paragraphs>95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Costel G</dc:creator>
  <cp:lastModifiedBy>Costel G</cp:lastModifiedBy>
  <cp:revision>19</cp:revision>
  <dcterms:created xsi:type="dcterms:W3CDTF">2017-02-11T07:28:12Z</dcterms:created>
  <dcterms:modified xsi:type="dcterms:W3CDTF">2017-02-12T10:35:01Z</dcterms:modified>
</cp:coreProperties>
</file>