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7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3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6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33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1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4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802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9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0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4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6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BEBB4-61D7-416A-B577-464812531FEA}" type="datetimeFigureOut">
              <a:rPr lang="en-US" smtClean="0"/>
              <a:t>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BDF1-5762-4199-A7E3-D28AE57E3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821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5"/>
            <a:ext cx="4427984" cy="6214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83968" y="404664"/>
            <a:ext cx="48965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o-RO" sz="8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</a:t>
            </a:r>
          </a:p>
          <a:p>
            <a:pPr algn="ctr"/>
            <a:r>
              <a:rPr lang="ro-RO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Zaharia</a:t>
            </a:r>
          </a:p>
          <a:p>
            <a:pPr algn="ctr"/>
            <a:r>
              <a:rPr lang="ro-RO" sz="8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8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6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628800"/>
            <a:ext cx="6858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Atunci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turna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casa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David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locuitorii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duh de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îndurare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rugãciune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își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întoarce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privirile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spre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Mine,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L-au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strãpuns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Îl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plînge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cum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plînge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cineva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singurul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-l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plînge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amarnic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cum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plînge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cineva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întîi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nãscut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61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ine similar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032448" cy="603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55976" y="588744"/>
            <a:ext cx="5040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 12</a:t>
            </a:r>
          </a:p>
          <a:p>
            <a:pPr algn="ctr"/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Generația </a:t>
            </a:r>
          </a:p>
          <a:p>
            <a:pPr algn="ctr"/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 </a:t>
            </a:r>
          </a:p>
          <a:p>
            <a:pPr algn="ctr"/>
            <a:r>
              <a:rPr lang="ro-RO" sz="5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jertfește pe Isac</a:t>
            </a:r>
            <a:endParaRPr lang="en-US" sz="5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7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404664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ap. 12  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Generația care jertfește pe Isac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6024" y="1628800"/>
            <a:ext cx="83164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V1 – prologul cap. 12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V2 – Ierusalimul cauza unui conflict regional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0200" y="4561964"/>
            <a:ext cx="7164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V10 - Miracolul credinței avraamice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9712" y="2636912"/>
            <a:ext cx="49696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o-RO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Cuvântul cheie: „În ziua aceea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1403648" y="3913892"/>
            <a:ext cx="60003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V4 </a:t>
            </a:r>
            <a:r>
              <a:rPr lang="ro-RO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– V9 – Semnele credinței avraamice</a:t>
            </a:r>
          </a:p>
        </p:txBody>
      </p:sp>
      <p:sp>
        <p:nvSpPr>
          <p:cNvPr id="8" name="Rectangle 7"/>
          <p:cNvSpPr/>
          <p:nvPr/>
        </p:nvSpPr>
        <p:spPr>
          <a:xfrm>
            <a:off x="2123728" y="5354052"/>
            <a:ext cx="51362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V11 – V13 – Ultimul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Iom – Kipur  </a:t>
            </a:r>
            <a:endParaRPr lang="ro-RO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99592" y="3276273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V4 Ierulimul – cauza unui conflict mondial </a:t>
            </a:r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9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ini pentru cortul intalnirii imagi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4"/>
            <a:ext cx="9144000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116632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sz="36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Genomul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 credinței</a:t>
            </a:r>
          </a:p>
          <a:p>
            <a:pPr algn="ctr"/>
            <a:r>
              <a:rPr lang="ro-RO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 la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Avram la Israel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02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8/88/Michelangelo%2C_lunetta%2C_Zerubbabel_-_Abiud_-_Eliakim_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191" y="2283704"/>
            <a:ext cx="3836305" cy="433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-99392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Smochinele din Babilon 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rodesc în generația lui Zorobabel </a:t>
            </a:r>
          </a:p>
          <a:p>
            <a:pPr algn="ctr"/>
            <a:r>
              <a:rPr lang="ro-RO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credința avraamică”</a:t>
            </a:r>
          </a:p>
          <a:p>
            <a:pPr algn="ctr"/>
            <a:r>
              <a:rPr lang="ro-RO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Au „născut pe Isac”</a:t>
            </a:r>
            <a:endParaRPr lang="en-US" sz="3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Imagine similară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4124325" cy="434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ine similară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83" y="4005064"/>
            <a:ext cx="2530214" cy="1410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23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99792" y="1844824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Proorocia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Cuvîntul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Domnului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despre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Israel.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Așa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vorbește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care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întins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cerurile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întemeiat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pãmîntul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întocmit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duhul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omului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el: </a:t>
            </a:r>
          </a:p>
        </p:txBody>
      </p:sp>
    </p:spTree>
    <p:extLst>
      <p:ext uri="{BB962C8B-B14F-4D97-AF65-F5344CB8AC3E}">
        <p14:creationId xmlns:p14="http://schemas.microsoft.com/office/powerpoint/2010/main" val="2947742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23728" y="1844824"/>
            <a:ext cx="763284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Iatã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preface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într'un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potir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amețire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popoarele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primprejur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chiar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3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împresurarea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98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87824" y="1364570"/>
            <a:ext cx="56886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face din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piatrã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grea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popoarele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Toți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ridica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vãtãmați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neamurile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pãmîntului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strînge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împotriva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zice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lovi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amețealã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toți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cu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turbare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cãlãri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avea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ochii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deschiși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asupra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orbi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toți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popoarelor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04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Cap.12, 5-6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1772816"/>
            <a:ext cx="6858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Cãpeteniile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zice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inima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„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Locuitorii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tãria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noastrã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prin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oștirilor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Dumnezeul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face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cãpeteniile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vatrã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foc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supt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lemn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fãclie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aprinsã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supt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snopi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mistui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dreapta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stînga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popoarele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împrejur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iar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locuit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iarãș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vechi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229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fs70.trilulilu.ro/imgs/petre78/michelangelo-profetul-zaharia_e153f268d0f552.jpg?size=origi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3"/>
            <a:ext cx="2771800" cy="643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404664"/>
            <a:ext cx="4896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Apocalipsa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 Zaharia</a:t>
            </a:r>
          </a:p>
          <a:p>
            <a:pPr algn="ctr"/>
            <a:r>
              <a:rPr lang="ro-RO" sz="2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Cap.12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1484784"/>
            <a:ext cx="6858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mîntui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întîi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corturile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slava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David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fala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locuitorilor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sã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nu se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înalțe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peste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Iuda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ocroti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locuitorii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așa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cel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slab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David;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casa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David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Dumnezeu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Îngerul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Domnului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înaintea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În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ziua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aceea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cãuta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sã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nimicesc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toate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neamurile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o-RO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cari</a:t>
            </a:r>
            <a:r>
              <a:rPr lang="en-US" sz="2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vor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veni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împotriva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0623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464</Words>
  <Application>Microsoft Office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19</cp:revision>
  <dcterms:created xsi:type="dcterms:W3CDTF">2017-02-11T07:28:12Z</dcterms:created>
  <dcterms:modified xsi:type="dcterms:W3CDTF">2017-02-12T10:35:01Z</dcterms:modified>
</cp:coreProperties>
</file>