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-72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3DE9C-C816-491E-9713-29CD2F433154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22AB8-871B-438C-9830-40D591B7F4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436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3DE9C-C816-491E-9713-29CD2F433154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22AB8-871B-438C-9830-40D591B7F4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954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3DE9C-C816-491E-9713-29CD2F433154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22AB8-871B-438C-9830-40D591B7F4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523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3DE9C-C816-491E-9713-29CD2F433154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22AB8-871B-438C-9830-40D591B7F4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940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3DE9C-C816-491E-9713-29CD2F433154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22AB8-871B-438C-9830-40D591B7F4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54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3DE9C-C816-491E-9713-29CD2F433154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22AB8-871B-438C-9830-40D591B7F4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602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3DE9C-C816-491E-9713-29CD2F433154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22AB8-871B-438C-9830-40D591B7F4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50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3DE9C-C816-491E-9713-29CD2F433154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22AB8-871B-438C-9830-40D591B7F4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032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3DE9C-C816-491E-9713-29CD2F433154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22AB8-871B-438C-9830-40D591B7F4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916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3DE9C-C816-491E-9713-29CD2F433154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22AB8-871B-438C-9830-40D591B7F4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604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3DE9C-C816-491E-9713-29CD2F433154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22AB8-871B-438C-9830-40D591B7F4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041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3DE9C-C816-491E-9713-29CD2F433154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22AB8-871B-438C-9830-40D591B7F4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2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512763"/>
            <a:ext cx="9144000" cy="1117254"/>
          </a:xfrm>
        </p:spPr>
        <p:txBody>
          <a:bodyPr>
            <a:normAutofit fontScale="90000"/>
          </a:bodyPr>
          <a:lstStyle/>
          <a:p>
            <a:r>
              <a:rPr lang="en-US" sz="4800" dirty="0" err="1"/>
              <a:t>Istoria</a:t>
            </a:r>
            <a:r>
              <a:rPr lang="en-US" sz="4800" dirty="0"/>
              <a:t> </a:t>
            </a:r>
            <a:r>
              <a:rPr lang="en-US" sz="4800" dirty="0" err="1"/>
              <a:t>curge</a:t>
            </a:r>
            <a:r>
              <a:rPr lang="en-US" sz="4800" dirty="0"/>
              <a:t>. Ca un R</a:t>
            </a:r>
            <a:r>
              <a:rPr lang="ro-RO" sz="4800" dirty="0"/>
              <a:t>â</a:t>
            </a:r>
            <a:r>
              <a:rPr lang="en-US" sz="4800" dirty="0"/>
              <a:t>u. </a:t>
            </a:r>
            <a:r>
              <a:rPr lang="en-US" sz="4800" dirty="0" err="1"/>
              <a:t>Ireversibil</a:t>
            </a:r>
            <a:r>
              <a:rPr lang="ro-RO" sz="4800" dirty="0"/>
              <a:t/>
            </a:r>
            <a:br>
              <a:rPr lang="ro-RO" sz="4800" dirty="0"/>
            </a:br>
            <a:r>
              <a:rPr lang="ro-RO" sz="4800" dirty="0"/>
              <a:t>Spre </a:t>
            </a:r>
            <a:r>
              <a:rPr lang="ro-RO" sz="4800" i="1" dirty="0"/>
              <a:t>”Ziua aceea”</a:t>
            </a:r>
            <a:endParaRPr lang="en-US" sz="4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261" y="1630017"/>
            <a:ext cx="4227443" cy="589196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60488" y="2144564"/>
            <a:ext cx="6819816" cy="24314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4000" dirty="0" smtClean="0"/>
              <a:t>Daniel 10 -  </a:t>
            </a:r>
            <a:r>
              <a:rPr lang="ro-RO" sz="4000" dirty="0"/>
              <a:t>pe malul Tigrului</a:t>
            </a:r>
            <a:r>
              <a:rPr lang="ro-RO" sz="4000" dirty="0" smtClean="0"/>
              <a:t>...</a:t>
            </a:r>
            <a:endParaRPr lang="en-GB" sz="4000" dirty="0" smtClean="0"/>
          </a:p>
          <a:p>
            <a:endParaRPr lang="ro-RO" sz="2400" dirty="0" smtClean="0"/>
          </a:p>
          <a:p>
            <a:r>
              <a:rPr lang="en-GB" sz="2400" dirty="0" err="1" smtClean="0"/>
              <a:t>Inima</a:t>
            </a:r>
            <a:r>
              <a:rPr lang="en-GB" sz="2400" dirty="0" smtClean="0"/>
              <a:t> </a:t>
            </a:r>
            <a:r>
              <a:rPr lang="ro-RO" sz="2400" dirty="0"/>
              <a:t>Î</a:t>
            </a:r>
            <a:r>
              <a:rPr lang="en-GB" sz="2400" dirty="0" err="1" smtClean="0"/>
              <a:t>mp</a:t>
            </a:r>
            <a:r>
              <a:rPr lang="ro-RO" sz="2400" dirty="0" smtClean="0"/>
              <a:t>ă</a:t>
            </a:r>
            <a:r>
              <a:rPr lang="en-GB" sz="2400" dirty="0" err="1" smtClean="0"/>
              <a:t>ratului</a:t>
            </a:r>
            <a:r>
              <a:rPr lang="en-GB" sz="2400" dirty="0" smtClean="0"/>
              <a:t> </a:t>
            </a:r>
            <a:r>
              <a:rPr lang="en-GB" sz="2400" dirty="0" err="1"/>
              <a:t>este</a:t>
            </a:r>
            <a:r>
              <a:rPr lang="en-GB" sz="2400" dirty="0"/>
              <a:t> ca </a:t>
            </a:r>
            <a:r>
              <a:rPr lang="ro-RO" sz="2400" dirty="0"/>
              <a:t>un </a:t>
            </a:r>
            <a:r>
              <a:rPr lang="en-GB" sz="2400" dirty="0" smtClean="0"/>
              <a:t>r</a:t>
            </a:r>
            <a:r>
              <a:rPr lang="ro-RO" sz="2400" dirty="0" smtClean="0"/>
              <a:t>â</a:t>
            </a:r>
            <a:r>
              <a:rPr lang="en-GB" sz="2400" dirty="0" smtClean="0"/>
              <a:t>u </a:t>
            </a:r>
            <a:r>
              <a:rPr lang="en-GB" sz="2400" dirty="0"/>
              <a:t>de </a:t>
            </a:r>
            <a:r>
              <a:rPr lang="en-GB" sz="2400" dirty="0" err="1" smtClean="0"/>
              <a:t>ap</a:t>
            </a:r>
            <a:r>
              <a:rPr lang="ro-RO" sz="2400" dirty="0" smtClean="0"/>
              <a:t>ă</a:t>
            </a:r>
            <a:r>
              <a:rPr lang="en-GB" sz="2400" dirty="0" smtClean="0"/>
              <a:t> </a:t>
            </a:r>
            <a:r>
              <a:rPr lang="ro-RO" sz="2400" dirty="0" smtClean="0"/>
              <a:t>î</a:t>
            </a:r>
            <a:r>
              <a:rPr lang="en-GB" sz="2400" dirty="0" smtClean="0"/>
              <a:t>n m</a:t>
            </a:r>
            <a:r>
              <a:rPr lang="ro-RO" sz="2400" dirty="0" smtClean="0"/>
              <a:t>â</a:t>
            </a:r>
            <a:r>
              <a:rPr lang="en-GB" sz="2400" dirty="0" err="1" smtClean="0"/>
              <a:t>na</a:t>
            </a:r>
            <a:r>
              <a:rPr lang="en-GB" sz="2400" dirty="0" smtClean="0"/>
              <a:t> </a:t>
            </a:r>
            <a:endParaRPr lang="ro-RO" sz="2400" dirty="0" smtClean="0"/>
          </a:p>
          <a:p>
            <a:r>
              <a:rPr lang="en-GB" sz="2400" dirty="0" err="1" smtClean="0"/>
              <a:t>Domnului</a:t>
            </a:r>
            <a:r>
              <a:rPr lang="en-GB" sz="2400" dirty="0"/>
              <a:t>, </a:t>
            </a:r>
            <a:r>
              <a:rPr lang="en-GB" sz="2400" dirty="0" err="1" smtClean="0"/>
              <a:t>pe</a:t>
            </a:r>
            <a:r>
              <a:rPr lang="en-GB" sz="2400" dirty="0" smtClean="0"/>
              <a:t> </a:t>
            </a:r>
            <a:r>
              <a:rPr lang="en-GB" sz="2400" dirty="0"/>
              <a:t>care </a:t>
            </a:r>
            <a:r>
              <a:rPr lang="ro-RO" sz="2400" dirty="0" err="1"/>
              <a:t>î</a:t>
            </a:r>
            <a:r>
              <a:rPr lang="en-GB" sz="2400" dirty="0" smtClean="0"/>
              <a:t>l </a:t>
            </a:r>
            <a:r>
              <a:rPr lang="ro-RO" sz="2400" dirty="0"/>
              <a:t>î</a:t>
            </a:r>
            <a:r>
              <a:rPr lang="en-GB" sz="2400" dirty="0" err="1" smtClean="0"/>
              <a:t>ndreapt</a:t>
            </a:r>
            <a:r>
              <a:rPr lang="ro-RO" sz="2400" dirty="0" smtClean="0"/>
              <a:t>ă</a:t>
            </a:r>
            <a:r>
              <a:rPr lang="en-GB" sz="2400" dirty="0" smtClean="0"/>
              <a:t> </a:t>
            </a:r>
            <a:r>
              <a:rPr lang="ro-RO" sz="2400" dirty="0" err="1"/>
              <a:t>î</a:t>
            </a:r>
            <a:r>
              <a:rPr lang="en-GB" sz="2400" dirty="0" err="1" smtClean="0"/>
              <a:t>ncotro</a:t>
            </a:r>
            <a:r>
              <a:rPr lang="en-GB" sz="2400" dirty="0" smtClean="0"/>
              <a:t> </a:t>
            </a:r>
            <a:r>
              <a:rPr lang="en-GB" sz="2400" dirty="0" err="1"/>
              <a:t>vrea</a:t>
            </a:r>
            <a:r>
              <a:rPr lang="en-GB" sz="2400" dirty="0"/>
              <a:t> (</a:t>
            </a:r>
            <a:r>
              <a:rPr lang="en-GB" sz="2400" dirty="0" smtClean="0"/>
              <a:t>P</a:t>
            </a:r>
            <a:r>
              <a:rPr lang="ro-RO" sz="2400" dirty="0" smtClean="0"/>
              <a:t>v.</a:t>
            </a:r>
            <a:r>
              <a:rPr lang="en-GB" sz="2400" dirty="0" smtClean="0"/>
              <a:t> </a:t>
            </a:r>
            <a:r>
              <a:rPr lang="en-GB" sz="2400" dirty="0"/>
              <a:t>21.1)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568546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2392" y="365125"/>
            <a:ext cx="10515600" cy="1325563"/>
          </a:xfrm>
        </p:spPr>
        <p:txBody>
          <a:bodyPr/>
          <a:lstStyle/>
          <a:p>
            <a:pPr algn="ctr"/>
            <a:r>
              <a:rPr lang="ro-RO" dirty="0"/>
              <a:t>	Viata noastră ca un râu....</a:t>
            </a:r>
            <a:br>
              <a:rPr lang="ro-RO" dirty="0"/>
            </a:br>
            <a:r>
              <a:rPr lang="ro-RO" dirty="0"/>
              <a:t>	Azi e luni și mâine e...duminică...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0425" y="1658224"/>
            <a:ext cx="5353050" cy="405939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3400" y="2044470"/>
            <a:ext cx="1415452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dirty="0"/>
              <a:t>Soție</a:t>
            </a:r>
          </a:p>
          <a:p>
            <a:r>
              <a:rPr lang="ro-RO" dirty="0"/>
              <a:t>Copil</a:t>
            </a:r>
          </a:p>
          <a:p>
            <a:r>
              <a:rPr lang="ro-RO" dirty="0"/>
              <a:t>Gradiniță</a:t>
            </a:r>
          </a:p>
          <a:p>
            <a:r>
              <a:rPr lang="ro-RO" dirty="0"/>
              <a:t>Shopping</a:t>
            </a:r>
          </a:p>
          <a:p>
            <a:r>
              <a:rPr lang="ro-RO" dirty="0"/>
              <a:t>Medicamene</a:t>
            </a:r>
          </a:p>
          <a:p>
            <a:r>
              <a:rPr lang="ro-RO" dirty="0"/>
              <a:t>Casă</a:t>
            </a:r>
          </a:p>
          <a:p>
            <a:r>
              <a:rPr lang="ro-RO" dirty="0"/>
              <a:t>Lemne</a:t>
            </a:r>
          </a:p>
          <a:p>
            <a:r>
              <a:rPr lang="ro-RO" dirty="0"/>
              <a:t>Gătit</a:t>
            </a:r>
          </a:p>
          <a:p>
            <a:r>
              <a:rPr lang="ro-RO" dirty="0"/>
              <a:t>Curățenie</a:t>
            </a:r>
          </a:p>
          <a:p>
            <a:r>
              <a:rPr lang="ro-RO" dirty="0"/>
              <a:t>Facturi</a:t>
            </a:r>
          </a:p>
          <a:p>
            <a:r>
              <a:rPr lang="ro-RO" dirty="0"/>
              <a:t>Rate</a:t>
            </a:r>
          </a:p>
          <a:p>
            <a:r>
              <a:rPr lang="ro-RO" dirty="0"/>
              <a:t>Mașină</a:t>
            </a:r>
          </a:p>
          <a:p>
            <a:r>
              <a:rPr lang="ro-RO" dirty="0"/>
              <a:t>Vecini</a:t>
            </a:r>
          </a:p>
          <a:p>
            <a:r>
              <a:rPr lang="ro-RO" dirty="0"/>
              <a:t>Grup de casă</a:t>
            </a:r>
          </a:p>
          <a:p>
            <a:r>
              <a:rPr lang="ro-RO" dirty="0"/>
              <a:t>Televizor</a:t>
            </a:r>
          </a:p>
          <a:p>
            <a:r>
              <a:rPr lang="ro-RO" dirty="0"/>
              <a:t>Facebook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243148" y="2044470"/>
            <a:ext cx="1669688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dirty="0"/>
              <a:t>Responsabilități</a:t>
            </a:r>
          </a:p>
          <a:p>
            <a:r>
              <a:rPr lang="ro-RO" dirty="0"/>
              <a:t>Taskuri</a:t>
            </a:r>
          </a:p>
          <a:p>
            <a:r>
              <a:rPr lang="ro-RO" dirty="0"/>
              <a:t>Deadline</a:t>
            </a:r>
          </a:p>
          <a:p>
            <a:r>
              <a:rPr lang="ro-RO" dirty="0"/>
              <a:t>Proiecte</a:t>
            </a:r>
          </a:p>
          <a:p>
            <a:r>
              <a:rPr lang="ro-RO" dirty="0"/>
              <a:t>Telefoane</a:t>
            </a:r>
          </a:p>
          <a:p>
            <a:r>
              <a:rPr lang="ro-RO" dirty="0"/>
              <a:t>Mailuri</a:t>
            </a:r>
          </a:p>
          <a:p>
            <a:r>
              <a:rPr lang="ro-RO" dirty="0"/>
              <a:t>Intâlniri</a:t>
            </a:r>
          </a:p>
          <a:p>
            <a:r>
              <a:rPr lang="ro-RO" dirty="0"/>
              <a:t>Ședințe</a:t>
            </a:r>
            <a:endParaRPr lang="en-US" dirty="0"/>
          </a:p>
          <a:p>
            <a:r>
              <a:rPr lang="en-US" dirty="0" err="1"/>
              <a:t>Sefi</a:t>
            </a:r>
            <a:endParaRPr lang="ro-RO" dirty="0"/>
          </a:p>
          <a:p>
            <a:r>
              <a:rPr lang="ro-RO" dirty="0"/>
              <a:t>Bugete</a:t>
            </a:r>
          </a:p>
          <a:p>
            <a:r>
              <a:rPr lang="ro-RO" dirty="0"/>
              <a:t>Achiziții</a:t>
            </a:r>
          </a:p>
          <a:p>
            <a:r>
              <a:rPr lang="ro-RO" dirty="0"/>
              <a:t>Documente</a:t>
            </a:r>
          </a:p>
          <a:p>
            <a:r>
              <a:rPr lang="ro-RO" dirty="0"/>
              <a:t>Legislație</a:t>
            </a:r>
          </a:p>
          <a:p>
            <a:r>
              <a:rPr lang="ro-RO" dirty="0"/>
              <a:t>Rapoarte</a:t>
            </a:r>
          </a:p>
          <a:p>
            <a:r>
              <a:rPr lang="ro-RO" dirty="0"/>
              <a:t>Conflicte</a:t>
            </a:r>
          </a:p>
          <a:p>
            <a:r>
              <a:rPr lang="ro-RO" dirty="0"/>
              <a:t>Politică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708143" y="6026515"/>
            <a:ext cx="67376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smtClean="0"/>
              <a:t>Ce </a:t>
            </a:r>
            <a:r>
              <a:rPr lang="en-GB" sz="2800" b="1" dirty="0" err="1" smtClean="0"/>
              <a:t>facem</a:t>
            </a:r>
            <a:r>
              <a:rPr lang="en-GB" sz="2800" b="1" dirty="0" smtClean="0"/>
              <a:t> c</a:t>
            </a:r>
            <a:r>
              <a:rPr lang="ro-RO" sz="2800" b="1" dirty="0" smtClean="0"/>
              <a:t>â</a:t>
            </a:r>
            <a:r>
              <a:rPr lang="en-GB" sz="2800" b="1" dirty="0" err="1" smtClean="0"/>
              <a:t>nd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cele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dou</a:t>
            </a:r>
            <a:r>
              <a:rPr lang="ro-RO" sz="2800" b="1" dirty="0"/>
              <a:t>ă</a:t>
            </a:r>
            <a:r>
              <a:rPr lang="en-GB" sz="2800" b="1" dirty="0" smtClean="0"/>
              <a:t> r</a:t>
            </a:r>
            <a:r>
              <a:rPr lang="ro-RO" sz="2800" b="1" dirty="0" smtClean="0"/>
              <a:t>â</a:t>
            </a:r>
            <a:r>
              <a:rPr lang="en-GB" sz="2800" b="1" dirty="0" err="1" smtClean="0"/>
              <a:t>uri</a:t>
            </a:r>
            <a:r>
              <a:rPr lang="en-GB" sz="2800" b="1" dirty="0" smtClean="0"/>
              <a:t> se </a:t>
            </a:r>
            <a:r>
              <a:rPr lang="ro-RO" sz="2800" b="1" dirty="0" err="1"/>
              <a:t>î</a:t>
            </a:r>
            <a:r>
              <a:rPr lang="en-GB" sz="2800" b="1" dirty="0" err="1" smtClean="0"/>
              <a:t>mpletesc</a:t>
            </a:r>
            <a:r>
              <a:rPr lang="en-GB" sz="2800" b="1" dirty="0" smtClean="0"/>
              <a:t>?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1803352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145" y="422276"/>
            <a:ext cx="10515600" cy="749300"/>
          </a:xfrm>
        </p:spPr>
        <p:txBody>
          <a:bodyPr>
            <a:normAutofit fontScale="90000"/>
          </a:bodyPr>
          <a:lstStyle/>
          <a:p>
            <a:pPr algn="ctr"/>
            <a:r>
              <a:rPr lang="ro-RO" sz="6000" dirty="0" smtClean="0"/>
              <a:t># REZISTĂM ? </a:t>
            </a:r>
            <a:r>
              <a:rPr lang="ro-RO" dirty="0" smtClean="0"/>
              <a:t/>
            </a:r>
            <a:br>
              <a:rPr lang="ro-RO" dirty="0" smtClean="0"/>
            </a:b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123246" y="1971579"/>
            <a:ext cx="79455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V.1 - </a:t>
            </a:r>
            <a:r>
              <a:rPr lang="en-US" dirty="0" err="1"/>
              <a:t>Să</a:t>
            </a:r>
            <a:r>
              <a:rPr lang="en-US" dirty="0"/>
              <a:t> nu vi se </a:t>
            </a:r>
            <a:r>
              <a:rPr lang="en-US" dirty="0" err="1"/>
              <a:t>tulbure</a:t>
            </a:r>
            <a:r>
              <a:rPr lang="en-US" dirty="0"/>
              <a:t> </a:t>
            </a:r>
            <a:r>
              <a:rPr lang="en-US" dirty="0" err="1"/>
              <a:t>inima</a:t>
            </a:r>
            <a:r>
              <a:rPr lang="en-US" dirty="0"/>
              <a:t>. </a:t>
            </a:r>
            <a:r>
              <a:rPr lang="en-US" dirty="0" err="1"/>
              <a:t>Aveţi</a:t>
            </a:r>
            <a:r>
              <a:rPr lang="en-US" dirty="0"/>
              <a:t> </a:t>
            </a:r>
            <a:r>
              <a:rPr lang="en-US" dirty="0" err="1"/>
              <a:t>credinţă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Dumnezeu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aveţi</a:t>
            </a:r>
            <a:r>
              <a:rPr lang="en-US" dirty="0"/>
              <a:t> </a:t>
            </a:r>
            <a:r>
              <a:rPr lang="en-US" dirty="0" err="1"/>
              <a:t>credinţă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Mine.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99925" y="2504505"/>
            <a:ext cx="8792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 V.6 - </a:t>
            </a:r>
            <a:r>
              <a:rPr lang="en-US" dirty="0" err="1"/>
              <a:t>Isus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-a </a:t>
            </a:r>
            <a:r>
              <a:rPr lang="en-US" dirty="0" err="1"/>
              <a:t>zis</a:t>
            </a:r>
            <a:r>
              <a:rPr lang="en-US" dirty="0"/>
              <a:t>: „Eu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Calea</a:t>
            </a:r>
            <a:r>
              <a:rPr lang="en-US" dirty="0"/>
              <a:t>, </a:t>
            </a:r>
            <a:r>
              <a:rPr lang="en-US" dirty="0" err="1"/>
              <a:t>Adevărul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Viaţa</a:t>
            </a:r>
            <a:r>
              <a:rPr lang="en-US" dirty="0"/>
              <a:t>. </a:t>
            </a:r>
            <a:r>
              <a:rPr lang="en-US" dirty="0" err="1"/>
              <a:t>Nimeni</a:t>
            </a:r>
            <a:r>
              <a:rPr lang="en-US" dirty="0"/>
              <a:t> nu vine la </a:t>
            </a:r>
            <a:r>
              <a:rPr lang="en-US" dirty="0" err="1"/>
              <a:t>Tatăl</a:t>
            </a:r>
            <a:r>
              <a:rPr lang="en-US" dirty="0"/>
              <a:t> </a:t>
            </a:r>
            <a:r>
              <a:rPr lang="en-US" dirty="0" err="1"/>
              <a:t>decât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smtClean="0"/>
              <a:t>Mine.”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95145" y="3177576"/>
            <a:ext cx="108715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dirty="0"/>
              <a:t>V</a:t>
            </a:r>
            <a:r>
              <a:rPr lang="en-US" dirty="0"/>
              <a:t>.</a:t>
            </a:r>
            <a:r>
              <a:rPr lang="ro-RO" dirty="0"/>
              <a:t> 1</a:t>
            </a:r>
            <a:r>
              <a:rPr lang="en-US" dirty="0"/>
              <a:t>2</a:t>
            </a:r>
            <a:r>
              <a:rPr lang="ro-RO" dirty="0"/>
              <a:t>-14</a:t>
            </a:r>
            <a:r>
              <a:rPr lang="en-US" dirty="0"/>
              <a:t> </a:t>
            </a:r>
            <a:r>
              <a:rPr lang="en-US" dirty="0" err="1"/>
              <a:t>Adevărat</a:t>
            </a:r>
            <a:r>
              <a:rPr lang="en-US" dirty="0"/>
              <a:t>, </a:t>
            </a:r>
            <a:r>
              <a:rPr lang="en-US" dirty="0" err="1"/>
              <a:t>adevărat</a:t>
            </a:r>
            <a:r>
              <a:rPr lang="en-US" dirty="0"/>
              <a:t> </a:t>
            </a:r>
            <a:r>
              <a:rPr lang="en-US" dirty="0" err="1"/>
              <a:t>vă</a:t>
            </a:r>
            <a:r>
              <a:rPr lang="en-US" dirty="0"/>
              <a:t> spun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b="1" dirty="0"/>
              <a:t>cine </a:t>
            </a:r>
            <a:r>
              <a:rPr lang="en-US" b="1" dirty="0" err="1"/>
              <a:t>crede</a:t>
            </a:r>
            <a:r>
              <a:rPr lang="en-US" b="1" dirty="0"/>
              <a:t> </a:t>
            </a:r>
            <a:r>
              <a:rPr lang="en-US" dirty="0" err="1"/>
              <a:t>în</a:t>
            </a:r>
            <a:r>
              <a:rPr lang="en-US" dirty="0"/>
              <a:t> Mine </a:t>
            </a:r>
            <a:r>
              <a:rPr lang="en-US" dirty="0" err="1"/>
              <a:t>va</a:t>
            </a:r>
            <a:r>
              <a:rPr lang="en-US" dirty="0"/>
              <a:t> face </a:t>
            </a:r>
            <a:r>
              <a:rPr lang="en-US" dirty="0" err="1"/>
              <a:t>şi</a:t>
            </a:r>
            <a:r>
              <a:rPr lang="en-US" dirty="0"/>
              <a:t> el </a:t>
            </a:r>
            <a:r>
              <a:rPr lang="en-US" dirty="0" err="1"/>
              <a:t>lucrările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care le </a:t>
            </a:r>
            <a:r>
              <a:rPr lang="en-US" dirty="0" err="1"/>
              <a:t>fac</a:t>
            </a:r>
            <a:r>
              <a:rPr lang="en-US" dirty="0"/>
              <a:t> Eu; </a:t>
            </a:r>
            <a:r>
              <a:rPr lang="en-US" dirty="0" err="1"/>
              <a:t>ba</a:t>
            </a:r>
            <a:r>
              <a:rPr lang="en-US" dirty="0"/>
              <a:t> </a:t>
            </a:r>
            <a:r>
              <a:rPr lang="en-US" dirty="0" err="1"/>
              <a:t>încă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face </a:t>
            </a:r>
            <a:r>
              <a:rPr lang="en-US" dirty="0" err="1"/>
              <a:t>altele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mari</a:t>
            </a:r>
            <a:r>
              <a:rPr lang="en-US" dirty="0"/>
              <a:t> </a:t>
            </a:r>
            <a:r>
              <a:rPr lang="en-US" dirty="0" err="1"/>
              <a:t>decât</a:t>
            </a:r>
            <a:r>
              <a:rPr lang="en-US" dirty="0"/>
              <a:t> </a:t>
            </a:r>
            <a:r>
              <a:rPr lang="en-US" dirty="0" err="1"/>
              <a:t>acestea</a:t>
            </a:r>
            <a:r>
              <a:rPr lang="en-US" dirty="0"/>
              <a:t>,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Eu </a:t>
            </a:r>
            <a:r>
              <a:rPr lang="en-US" dirty="0" err="1"/>
              <a:t>mă</a:t>
            </a:r>
            <a:r>
              <a:rPr lang="en-US" dirty="0"/>
              <a:t> </a:t>
            </a:r>
            <a:r>
              <a:rPr lang="en-US" dirty="0" err="1"/>
              <a:t>duc</a:t>
            </a:r>
            <a:r>
              <a:rPr lang="en-US" dirty="0"/>
              <a:t> la </a:t>
            </a:r>
            <a:r>
              <a:rPr lang="en-US" dirty="0" err="1"/>
              <a:t>Tatăl</a:t>
            </a:r>
            <a:r>
              <a:rPr lang="en-US" dirty="0" smtClean="0"/>
              <a:t>:</a:t>
            </a:r>
            <a:r>
              <a:rPr lang="ro-RO" dirty="0" smtClean="0"/>
              <a:t> </a:t>
            </a:r>
            <a:r>
              <a:rPr lang="en-US" dirty="0" err="1" smtClean="0"/>
              <a:t>şi</a:t>
            </a:r>
            <a:r>
              <a:rPr lang="en-US" dirty="0"/>
              <a:t> </a:t>
            </a:r>
            <a:r>
              <a:rPr lang="en-US" b="1" dirty="0" err="1"/>
              <a:t>orice</a:t>
            </a:r>
            <a:r>
              <a:rPr lang="en-US" b="1" dirty="0"/>
              <a:t> </a:t>
            </a:r>
            <a:r>
              <a:rPr lang="en-US" b="1" dirty="0" err="1"/>
              <a:t>veţi</a:t>
            </a:r>
            <a:r>
              <a:rPr lang="en-US" b="1" dirty="0"/>
              <a:t> </a:t>
            </a:r>
            <a:r>
              <a:rPr lang="en-US" b="1" dirty="0" err="1"/>
              <a:t>cere</a:t>
            </a:r>
            <a:r>
              <a:rPr lang="en-US" b="1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Numele</a:t>
            </a:r>
            <a:r>
              <a:rPr lang="en-US" dirty="0"/>
              <a:t> Meu, </a:t>
            </a:r>
            <a:r>
              <a:rPr lang="en-US" dirty="0" err="1"/>
              <a:t>voi</a:t>
            </a:r>
            <a:r>
              <a:rPr lang="en-US" dirty="0"/>
              <a:t> face, </a:t>
            </a:r>
            <a:r>
              <a:rPr lang="en-US" dirty="0" err="1"/>
              <a:t>pentru</a:t>
            </a:r>
            <a:r>
              <a:rPr lang="en-US" dirty="0"/>
              <a:t> ca </a:t>
            </a:r>
            <a:r>
              <a:rPr lang="en-US" dirty="0" err="1"/>
              <a:t>Tatăl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fie </a:t>
            </a:r>
            <a:r>
              <a:rPr lang="en-US" dirty="0" err="1"/>
              <a:t>proslăvit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Fiul</a:t>
            </a:r>
            <a:r>
              <a:rPr lang="en-US" dirty="0"/>
              <a:t>. </a:t>
            </a:r>
            <a:r>
              <a:rPr lang="en-US" dirty="0" err="1"/>
              <a:t>Dacă</a:t>
            </a:r>
            <a:r>
              <a:rPr lang="en-US" dirty="0"/>
              <a:t> </a:t>
            </a:r>
            <a:r>
              <a:rPr lang="en-US" dirty="0" err="1"/>
              <a:t>veţi</a:t>
            </a:r>
            <a:r>
              <a:rPr lang="en-US" dirty="0"/>
              <a:t> </a:t>
            </a:r>
            <a:r>
              <a:rPr lang="en-US" dirty="0" err="1"/>
              <a:t>cere</a:t>
            </a:r>
            <a:r>
              <a:rPr lang="en-US" dirty="0"/>
              <a:t> </a:t>
            </a:r>
            <a:r>
              <a:rPr lang="en-US" dirty="0" err="1"/>
              <a:t>ceva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Numele</a:t>
            </a:r>
            <a:r>
              <a:rPr lang="en-US" dirty="0"/>
              <a:t> Meu, </a:t>
            </a:r>
            <a:r>
              <a:rPr lang="en-US" dirty="0" err="1"/>
              <a:t>voi</a:t>
            </a:r>
            <a:r>
              <a:rPr lang="en-US" dirty="0"/>
              <a:t> face.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551949" y="4469581"/>
            <a:ext cx="76873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o-RO" dirty="0"/>
              <a:t>V21 – </a:t>
            </a:r>
            <a:r>
              <a:rPr lang="en-US" dirty="0"/>
              <a:t>Cine are </a:t>
            </a:r>
            <a:r>
              <a:rPr lang="en-US" dirty="0" err="1"/>
              <a:t>poruncile</a:t>
            </a:r>
            <a:r>
              <a:rPr lang="en-US" dirty="0"/>
              <a:t> Mele </a:t>
            </a:r>
            <a:r>
              <a:rPr lang="en-US" dirty="0" err="1"/>
              <a:t>şi</a:t>
            </a:r>
            <a:r>
              <a:rPr lang="en-US" dirty="0"/>
              <a:t> le </a:t>
            </a:r>
            <a:r>
              <a:rPr lang="en-US" dirty="0" err="1"/>
              <a:t>păzeşte</a:t>
            </a:r>
            <a:r>
              <a:rPr lang="en-US" dirty="0"/>
              <a:t>, </a:t>
            </a:r>
            <a:r>
              <a:rPr lang="en-US" dirty="0" err="1"/>
              <a:t>acela</a:t>
            </a:r>
            <a:r>
              <a:rPr lang="en-US" dirty="0"/>
              <a:t> </a:t>
            </a:r>
            <a:r>
              <a:rPr lang="en-US" dirty="0" err="1"/>
              <a:t>Mă</a:t>
            </a:r>
            <a:r>
              <a:rPr lang="en-US" dirty="0"/>
              <a:t> </a:t>
            </a:r>
            <a:r>
              <a:rPr lang="en-US" dirty="0" err="1"/>
              <a:t>iubeşte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cine </a:t>
            </a:r>
            <a:r>
              <a:rPr lang="en-US" dirty="0" err="1"/>
              <a:t>Mă</a:t>
            </a:r>
            <a:r>
              <a:rPr lang="en-US" dirty="0"/>
              <a:t> </a:t>
            </a:r>
            <a:r>
              <a:rPr lang="en-US" dirty="0" err="1"/>
              <a:t>iubeşte</a:t>
            </a:r>
            <a:r>
              <a:rPr lang="en-US" dirty="0"/>
              <a:t> </a:t>
            </a:r>
          </a:p>
          <a:p>
            <a:pPr algn="ctr"/>
            <a:r>
              <a:rPr lang="en-US" dirty="0" err="1"/>
              <a:t>va</a:t>
            </a:r>
            <a:r>
              <a:rPr lang="en-US" dirty="0"/>
              <a:t> fi </a:t>
            </a:r>
            <a:r>
              <a:rPr lang="en-US" dirty="0" err="1"/>
              <a:t>iubit</a:t>
            </a:r>
            <a:r>
              <a:rPr lang="en-US" dirty="0"/>
              <a:t> de </a:t>
            </a:r>
            <a:r>
              <a:rPr lang="en-US" dirty="0" err="1"/>
              <a:t>Tatăl</a:t>
            </a:r>
            <a:r>
              <a:rPr lang="en-US" dirty="0"/>
              <a:t> Meu. Eu </a:t>
            </a:r>
            <a:r>
              <a:rPr lang="en-US" dirty="0" err="1"/>
              <a:t>îl</a:t>
            </a:r>
            <a:r>
              <a:rPr lang="en-US" dirty="0"/>
              <a:t> </a:t>
            </a:r>
            <a:r>
              <a:rPr lang="en-US" dirty="0" err="1"/>
              <a:t>voi</a:t>
            </a:r>
            <a:r>
              <a:rPr lang="en-US" dirty="0"/>
              <a:t> </a:t>
            </a:r>
            <a:r>
              <a:rPr lang="en-US" dirty="0" err="1"/>
              <a:t>iubi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Mă</a:t>
            </a:r>
            <a:r>
              <a:rPr lang="en-US" dirty="0"/>
              <a:t> </a:t>
            </a:r>
            <a:r>
              <a:rPr lang="en-US" dirty="0" err="1"/>
              <a:t>voi</a:t>
            </a:r>
            <a:r>
              <a:rPr lang="en-US" dirty="0"/>
              <a:t> </a:t>
            </a:r>
            <a:r>
              <a:rPr lang="en-US" dirty="0" err="1"/>
              <a:t>arăta</a:t>
            </a:r>
            <a:r>
              <a:rPr lang="en-US" dirty="0"/>
              <a:t> </a:t>
            </a:r>
            <a:r>
              <a:rPr lang="en-US" dirty="0" err="1"/>
              <a:t>lui</a:t>
            </a:r>
            <a:r>
              <a:rPr lang="en-US" dirty="0"/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9670" y="5362687"/>
            <a:ext cx="115825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dirty="0"/>
              <a:t>v.27 – </a:t>
            </a:r>
            <a:r>
              <a:rPr lang="en-US" dirty="0" err="1"/>
              <a:t>Vă</a:t>
            </a:r>
            <a:r>
              <a:rPr lang="en-US" dirty="0"/>
              <a:t> las </a:t>
            </a:r>
            <a:r>
              <a:rPr lang="en-US" dirty="0" err="1"/>
              <a:t>pacea</a:t>
            </a:r>
            <a:r>
              <a:rPr lang="en-US" dirty="0"/>
              <a:t>, </a:t>
            </a:r>
            <a:r>
              <a:rPr lang="en-US" dirty="0" err="1"/>
              <a:t>vă</a:t>
            </a:r>
            <a:r>
              <a:rPr lang="en-US" dirty="0"/>
              <a:t> </a:t>
            </a:r>
            <a:r>
              <a:rPr lang="en-US" dirty="0" err="1"/>
              <a:t>dau</a:t>
            </a:r>
            <a:r>
              <a:rPr lang="en-US" dirty="0"/>
              <a:t> </a:t>
            </a:r>
            <a:r>
              <a:rPr lang="en-US" dirty="0" err="1"/>
              <a:t>pacea</a:t>
            </a:r>
            <a:r>
              <a:rPr lang="en-US" dirty="0"/>
              <a:t> </a:t>
            </a:r>
            <a:r>
              <a:rPr lang="en-US" dirty="0" err="1"/>
              <a:t>Mea</a:t>
            </a:r>
            <a:r>
              <a:rPr lang="en-US" dirty="0"/>
              <a:t>. Nu v-o </a:t>
            </a:r>
            <a:r>
              <a:rPr lang="en-US" dirty="0" err="1"/>
              <a:t>dau</a:t>
            </a:r>
            <a:r>
              <a:rPr lang="en-US" dirty="0"/>
              <a:t> cum o </a:t>
            </a:r>
            <a:r>
              <a:rPr lang="en-US" dirty="0" err="1"/>
              <a:t>dă</a:t>
            </a:r>
            <a:r>
              <a:rPr lang="en-US" dirty="0"/>
              <a:t> </a:t>
            </a:r>
            <a:r>
              <a:rPr lang="en-US" dirty="0" err="1"/>
              <a:t>lumea</a:t>
            </a:r>
            <a:r>
              <a:rPr lang="en-US" dirty="0"/>
              <a:t>. </a:t>
            </a:r>
            <a:r>
              <a:rPr lang="en-US" dirty="0" err="1" smtClean="0"/>
              <a:t>Să</a:t>
            </a:r>
            <a:r>
              <a:rPr lang="en-US" dirty="0"/>
              <a:t> nu vi se </a:t>
            </a:r>
            <a:r>
              <a:rPr lang="en-US" dirty="0" err="1"/>
              <a:t>tulbure</a:t>
            </a:r>
            <a:r>
              <a:rPr lang="en-US" dirty="0"/>
              <a:t> </a:t>
            </a:r>
            <a:r>
              <a:rPr lang="en-US" dirty="0" err="1"/>
              <a:t>inima</a:t>
            </a:r>
            <a:r>
              <a:rPr lang="en-US" dirty="0"/>
              <a:t>, </a:t>
            </a:r>
            <a:r>
              <a:rPr lang="en-US" dirty="0" err="1"/>
              <a:t>nici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nu se </a:t>
            </a:r>
            <a:r>
              <a:rPr lang="en-US" dirty="0" err="1"/>
              <a:t>înspăimânte</a:t>
            </a:r>
            <a:r>
              <a:rPr lang="en-US" dirty="0"/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21629" y="1066466"/>
            <a:ext cx="488204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4000" dirty="0"/>
              <a:t>Există o </a:t>
            </a:r>
            <a:r>
              <a:rPr lang="ro-RO" sz="4000" dirty="0" smtClean="0"/>
              <a:t>singură </a:t>
            </a:r>
            <a:r>
              <a:rPr lang="ro-RO" sz="4000" dirty="0"/>
              <a:t>Stâncă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2628290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1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810461" cy="1325563"/>
          </a:xfrm>
        </p:spPr>
        <p:txBody>
          <a:bodyPr/>
          <a:lstStyle/>
          <a:p>
            <a:r>
              <a:rPr lang="ro-RO" dirty="0"/>
              <a:t>O voce din </a:t>
            </a:r>
            <a:r>
              <a:rPr lang="ro-RO" dirty="0">
                <a:solidFill>
                  <a:srgbClr val="FF0000"/>
                </a:solidFill>
              </a:rPr>
              <a:t>mijlocul</a:t>
            </a:r>
            <a:r>
              <a:rPr lang="ro-RO" dirty="0"/>
              <a:t> râului. Din </a:t>
            </a:r>
            <a:r>
              <a:rPr lang="ro-RO" dirty="0">
                <a:solidFill>
                  <a:srgbClr val="FF0000"/>
                </a:solidFill>
              </a:rPr>
              <a:t>mijlocul</a:t>
            </a:r>
            <a:r>
              <a:rPr lang="ro-RO" dirty="0"/>
              <a:t> mîlului.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7282" y="2019366"/>
            <a:ext cx="6242304" cy="438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41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1073</TotalTime>
  <Words>224</Words>
  <Application>Microsoft Office PowerPoint</Application>
  <PresentationFormat>Custom</PresentationFormat>
  <Paragraphs>48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Istoria curge. Ca un Râu. Ireversibil Spre ”Ziua aceea”</vt:lpstr>
      <vt:lpstr> Viata noastră ca un râu....  Azi e luni și mâine e...duminică...</vt:lpstr>
      <vt:lpstr># REZISTĂM ?  </vt:lpstr>
      <vt:lpstr>O voce din mijlocul râului. Din mijlocul mîlului.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Raul Istoriei</dc:title>
  <dc:creator>Sebi</dc:creator>
  <cp:lastModifiedBy>Sebi Ghica</cp:lastModifiedBy>
  <cp:revision>17</cp:revision>
  <dcterms:created xsi:type="dcterms:W3CDTF">2017-02-09T09:13:28Z</dcterms:created>
  <dcterms:modified xsi:type="dcterms:W3CDTF">2017-02-11T13:19:01Z</dcterms:modified>
</cp:coreProperties>
</file>