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376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6673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082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9210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9278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8520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7778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04571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3955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344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4715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5C99F-2A41-457B-BB8A-C85C9D66DCB9}" type="datetimeFigureOut">
              <a:rPr lang="ro-RO" smtClean="0"/>
              <a:t>29.07.2017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8BC98-2808-4DF3-A86E-6AC2242D7AC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3268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740" y="316180"/>
            <a:ext cx="10799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o-RO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Iubește-i pe cei care se poartă frumos și roagă-te pentru cei care nu o fac! 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o-RO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Viața e formată 10% din ceea ce faci. Restul de 90% din felul cum reacționezi.”</a:t>
            </a:r>
            <a:endParaRPr lang="ro-RO" sz="2400" b="1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64723" y="1667103"/>
            <a:ext cx="8237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NOI CUM REACȚIONĂM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6139" y="2710249"/>
            <a:ext cx="104950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endParaRPr lang="ro-RO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ață de noi înșine?</a:t>
            </a:r>
          </a:p>
          <a:p>
            <a:pPr marL="342900" indent="-342900">
              <a:buFontTx/>
              <a:buChar char="-"/>
            </a:pPr>
            <a:endParaRPr lang="ro-RO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ață de cei din jurul nostru?</a:t>
            </a:r>
          </a:p>
          <a:p>
            <a:pPr marL="342900" indent="-342900">
              <a:buFontTx/>
              <a:buChar char="-"/>
            </a:pPr>
            <a:endParaRPr lang="ro-RO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ață de Dumnezeu?</a:t>
            </a:r>
          </a:p>
        </p:txBody>
      </p:sp>
    </p:spTree>
    <p:extLst>
      <p:ext uri="{BB962C8B-B14F-4D97-AF65-F5344CB8AC3E}">
        <p14:creationId xmlns:p14="http://schemas.microsoft.com/office/powerpoint/2010/main" val="16285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739" y="324927"/>
            <a:ext cx="10799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o-RO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Iubește-i pe cei care se poartă frumos și roagă-te pentru cei care nu o fac! 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o-RO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Viața e formată 10% din ceea ce faci. Restul de 90% din felul cum reacționezi.”</a:t>
            </a:r>
            <a:endParaRPr lang="ro-RO" sz="2400" b="1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 rot="2062236">
            <a:off x="369631" y="2974977"/>
            <a:ext cx="2081802" cy="14251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 rot="21175876">
            <a:off x="1476979" y="1548553"/>
            <a:ext cx="1372581" cy="133691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 rot="19950289">
            <a:off x="9552404" y="2819312"/>
            <a:ext cx="1430135" cy="14251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 rot="20466723">
            <a:off x="2569403" y="2432200"/>
            <a:ext cx="2096288" cy="66321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 rot="1927527">
            <a:off x="4346247" y="2348100"/>
            <a:ext cx="1779373" cy="210485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 rot="19284966">
            <a:off x="5812156" y="1498691"/>
            <a:ext cx="1337174" cy="116373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 rot="2062236">
            <a:off x="7672467" y="1259445"/>
            <a:ext cx="1779373" cy="234769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 rot="290864">
            <a:off x="6285365" y="3556655"/>
            <a:ext cx="1815219" cy="7713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7795" y="5169110"/>
            <a:ext cx="112611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Isaia 6:12 ... până va îndepărta Domnul pe oameni și țara va ajunge o mare pustie.</a:t>
            </a:r>
            <a:b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Isaia 6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:13</a:t>
            </a:r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...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și chiar a zecea parte de va mai rămânea din locuitori, vor fi nimiciți și ei la rândul lor...</a:t>
            </a:r>
          </a:p>
        </p:txBody>
      </p:sp>
    </p:spTree>
    <p:extLst>
      <p:ext uri="{BB962C8B-B14F-4D97-AF65-F5344CB8AC3E}">
        <p14:creationId xmlns:p14="http://schemas.microsoft.com/office/powerpoint/2010/main" val="349569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1890" y="333165"/>
            <a:ext cx="10799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o-RO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Iubește-i pe cei care se poartă frumos și roagă-te pentru cei care nu o fac! 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o-RO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Viața e formată 10% din ceea ce faci. Restul de 90% din felul cum reacționezi.”</a:t>
            </a:r>
            <a:endParaRPr lang="ro-RO" sz="2400" b="1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2873" y="2384049"/>
            <a:ext cx="8237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NOI CUM NE RAPORTĂM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69271" y="3847070"/>
            <a:ext cx="48850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endParaRPr lang="ro-RO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ceea ce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o-RO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ro-RO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ro-RO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cuvine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o-RO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ceea ce ni se oferă la nevoie?</a:t>
            </a:r>
          </a:p>
          <a:p>
            <a:pPr marL="342900" indent="-342900">
              <a:buFontTx/>
              <a:buChar char="-"/>
            </a:pPr>
            <a:endParaRPr lang="ro-RO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ro-RO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740" y="316180"/>
            <a:ext cx="10799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o-RO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Iubește-i pe cei care se poartă frumos și roagă-te pentru cei care nu o fac! 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o-RO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Viața e formată 10% din ceea ce faci. Restul de 90% din felul cum reacționezi.”</a:t>
            </a:r>
            <a:endParaRPr lang="ro-RO" sz="2400" b="1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4723" y="2280822"/>
            <a:ext cx="8237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 AR VREA DUMNEZEU SĂ REACȚIONĂM? 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7653" y="3937687"/>
            <a:ext cx="83119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Efeseni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5:2</a:t>
            </a:r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țumiți totdeauna lui Dumnezeu Tatăl, pentru toate lucrurile, în numele Domnului nostru Isus Hristos!</a:t>
            </a:r>
            <a:b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Filipeni 4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:6</a:t>
            </a:r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 v</a:t>
            </a:r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 îngrijorați de nimic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o-R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 în orice lucru aduceți cererile voastre la cunoștința lui Dumnezeu, prin rugăciuni și cereri, cu mulțumiri.</a:t>
            </a:r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7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170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Cozo</dc:creator>
  <cp:lastModifiedBy>David Cozo</cp:lastModifiedBy>
  <cp:revision>6</cp:revision>
  <dcterms:created xsi:type="dcterms:W3CDTF">2017-07-29T16:20:41Z</dcterms:created>
  <dcterms:modified xsi:type="dcterms:W3CDTF">2017-07-29T16:52:44Z</dcterms:modified>
</cp:coreProperties>
</file>