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C5BB-CC9E-4952-86D8-9D99E559E12D}" type="datetimeFigureOut">
              <a:rPr lang="en-GB" smtClean="0"/>
              <a:t>27/08/2017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AA81A-BCB5-46B0-93C6-8F6AD97A0B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9123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C5BB-CC9E-4952-86D8-9D99E559E12D}" type="datetimeFigureOut">
              <a:rPr lang="en-GB" smtClean="0"/>
              <a:t>27/08/2017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AA81A-BCB5-46B0-93C6-8F6AD97A0B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3200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C5BB-CC9E-4952-86D8-9D99E559E12D}" type="datetimeFigureOut">
              <a:rPr lang="en-GB" smtClean="0"/>
              <a:t>27/08/2017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AA81A-BCB5-46B0-93C6-8F6AD97A0B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2250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C5BB-CC9E-4952-86D8-9D99E559E12D}" type="datetimeFigureOut">
              <a:rPr lang="en-GB" smtClean="0"/>
              <a:t>27/08/2017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AA81A-BCB5-46B0-93C6-8F6AD97A0B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3763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C5BB-CC9E-4952-86D8-9D99E559E12D}" type="datetimeFigureOut">
              <a:rPr lang="en-GB" smtClean="0"/>
              <a:t>27/08/2017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AA81A-BCB5-46B0-93C6-8F6AD97A0B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294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C5BB-CC9E-4952-86D8-9D99E559E12D}" type="datetimeFigureOut">
              <a:rPr lang="en-GB" smtClean="0"/>
              <a:t>27/08/2017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AA81A-BCB5-46B0-93C6-8F6AD97A0B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5497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C5BB-CC9E-4952-86D8-9D99E559E12D}" type="datetimeFigureOut">
              <a:rPr lang="en-GB" smtClean="0"/>
              <a:t>27/08/2017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AA81A-BCB5-46B0-93C6-8F6AD97A0B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2982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C5BB-CC9E-4952-86D8-9D99E559E12D}" type="datetimeFigureOut">
              <a:rPr lang="en-GB" smtClean="0"/>
              <a:t>27/08/2017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AA81A-BCB5-46B0-93C6-8F6AD97A0B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5335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C5BB-CC9E-4952-86D8-9D99E559E12D}" type="datetimeFigureOut">
              <a:rPr lang="en-GB" smtClean="0"/>
              <a:t>27/08/2017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AA81A-BCB5-46B0-93C6-8F6AD97A0B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6915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C5BB-CC9E-4952-86D8-9D99E559E12D}" type="datetimeFigureOut">
              <a:rPr lang="en-GB" smtClean="0"/>
              <a:t>27/08/2017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AA81A-BCB5-46B0-93C6-8F6AD97A0B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1845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C5BB-CC9E-4952-86D8-9D99E559E12D}" type="datetimeFigureOut">
              <a:rPr lang="en-GB" smtClean="0"/>
              <a:t>27/08/2017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AA81A-BCB5-46B0-93C6-8F6AD97A0B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9257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66C5BB-CC9E-4952-86D8-9D99E559E12D}" type="datetimeFigureOut">
              <a:rPr lang="en-GB" smtClean="0"/>
              <a:t>27/08/2017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0AA81A-BCB5-46B0-93C6-8F6AD97A0B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3787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304800"/>
            <a:ext cx="7772400" cy="16764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Cum </a:t>
            </a:r>
            <a:r>
              <a:rPr lang="en-GB" dirty="0" err="1" smtClean="0"/>
              <a:t>preg</a:t>
            </a:r>
            <a:r>
              <a:rPr lang="ro-RO" dirty="0" smtClean="0"/>
              <a:t>ă</a:t>
            </a:r>
            <a:r>
              <a:rPr lang="en-GB" dirty="0" err="1" smtClean="0"/>
              <a:t>tim</a:t>
            </a:r>
            <a:r>
              <a:rPr lang="en-GB" dirty="0" smtClean="0"/>
              <a:t> </a:t>
            </a:r>
            <a:r>
              <a:rPr lang="ro-RO" dirty="0" smtClean="0"/>
              <a:t>pentru </a:t>
            </a:r>
            <a:r>
              <a:rPr lang="ro-RO" b="1" dirty="0" smtClean="0"/>
              <a:t>Succes</a:t>
            </a:r>
            <a:br>
              <a:rPr lang="ro-RO" b="1" dirty="0" smtClean="0"/>
            </a:br>
            <a:r>
              <a:rPr lang="en-GB" dirty="0" err="1" smtClean="0"/>
              <a:t>Noua</a:t>
            </a:r>
            <a:r>
              <a:rPr lang="en-GB" dirty="0" smtClean="0"/>
              <a:t> Genera</a:t>
            </a:r>
            <a:r>
              <a:rPr lang="ro-RO" dirty="0" smtClean="0"/>
              <a:t>ție?</a:t>
            </a:r>
            <a:br>
              <a:rPr lang="ro-RO" dirty="0" smtClean="0"/>
            </a:b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1981199" y="2191433"/>
            <a:ext cx="52454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3600" dirty="0" smtClean="0"/>
              <a:t>Criterii, evaluare, Evaluator</a:t>
            </a:r>
            <a:endParaRPr lang="en-GB" sz="3600" dirty="0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304800" y="3290501"/>
            <a:ext cx="8828058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o-RO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	Î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n Israel nu s-a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mai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ridicat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proroc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ca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Moise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,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pe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care</a:t>
            </a:r>
            <a:r>
              <a:rPr kumimoji="0" lang="ro-RO" altLang="en-US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Domnul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endParaRPr kumimoji="0" lang="ro-RO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să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-l fi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cunoscut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faţă</a:t>
            </a: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în</a:t>
            </a: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faţă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.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Niciunul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nu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poate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fi pus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alături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de el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în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ce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priveşte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toate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endParaRPr kumimoji="0" lang="ro-RO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semnele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şi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minunile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pe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care a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trimis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Dumnezeu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să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le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facă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în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ţara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Egiptului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împotriva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endParaRPr kumimoji="0" lang="ro-RO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lui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Faraon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,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împotriva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supuşilor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lui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şi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împotriva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întregii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ţări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,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şi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în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ce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priveşte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toate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endParaRPr kumimoji="0" lang="ro-RO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semnele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înfricoşătoare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pe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care le-a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făcut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Moise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cu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mână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tare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înaintea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endParaRPr kumimoji="0" lang="ro-RO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întregului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Israel. </a:t>
            </a:r>
            <a:r>
              <a:rPr kumimoji="0" lang="ro-RO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(Deut 34)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4846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Lecția Renunțării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vi-VN" dirty="0" smtClean="0"/>
              <a:t>Prin credinţă Moise, când s-a făcut </a:t>
            </a:r>
            <a:r>
              <a:rPr lang="vi-VN" dirty="0" smtClean="0"/>
              <a:t>mare,n-a </a:t>
            </a:r>
            <a:r>
              <a:rPr lang="vi-VN" dirty="0" smtClean="0"/>
              <a:t>vrut să fie numit fiul fiicei lui Faraon,</a:t>
            </a:r>
            <a:r>
              <a:rPr lang="ro-RO" dirty="0" smtClean="0"/>
              <a:t> </a:t>
            </a:r>
            <a:r>
              <a:rPr lang="vi-VN" dirty="0" smtClean="0"/>
              <a:t>ci a vrut mai bine să sufere împreună cu poporul lui Dumnezeu decât să se bucure de plăcerile de o clipă ale păcatului.</a:t>
            </a:r>
            <a:r>
              <a:rPr lang="ro-RO" dirty="0" smtClean="0"/>
              <a:t> </a:t>
            </a:r>
          </a:p>
          <a:p>
            <a:pPr marL="0" indent="0">
              <a:buNone/>
            </a:pPr>
            <a:r>
              <a:rPr lang="vi-VN" dirty="0" smtClean="0"/>
              <a:t>El socotea ocara lui Hristos ca o mai mare bogăţie decât comorile Egiptului, pentru că avea ochii pironiţi spre răsplătire</a:t>
            </a:r>
            <a:r>
              <a:rPr lang="ro-RO" dirty="0" smtClean="0"/>
              <a:t>.</a:t>
            </a:r>
            <a:r>
              <a:rPr lang="vi-VN" dirty="0" smtClean="0"/>
              <a:t> </a:t>
            </a:r>
            <a:r>
              <a:rPr lang="ro-RO" dirty="0" smtClean="0"/>
              <a:t>(Evrei 11)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8463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Lecția Răbdării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525963"/>
          </a:xfrm>
        </p:spPr>
        <p:txBody>
          <a:bodyPr/>
          <a:lstStyle/>
          <a:p>
            <a:r>
              <a:rPr lang="ro-RO" dirty="0" smtClean="0"/>
              <a:t>Ce înseamnă răbdare în secolul nostru?</a:t>
            </a:r>
          </a:p>
          <a:p>
            <a:r>
              <a:rPr lang="ro-RO" dirty="0" smtClean="0"/>
              <a:t>Moise – 80 de ani de așteptare...</a:t>
            </a:r>
          </a:p>
          <a:p>
            <a:r>
              <a:rPr lang="ro-RO" dirty="0" smtClean="0"/>
              <a:t>Pregătire, smerire, așteptare, rugaciune, umblare, de la capăt, rabdare-nerăbdare și din nou așteptare.</a:t>
            </a:r>
          </a:p>
          <a:p>
            <a:r>
              <a:rPr lang="ro-RO" dirty="0" smtClean="0"/>
              <a:t>Ce exemple vom da din viața noastra?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8012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Lecția Răsplătirii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ro-RO" dirty="0" smtClean="0"/>
              <a:t>Moise avea ochii </a:t>
            </a:r>
            <a:r>
              <a:rPr lang="ro-RO" b="1" dirty="0" smtClean="0"/>
              <a:t>pironiți</a:t>
            </a:r>
            <a:r>
              <a:rPr lang="ro-RO" dirty="0" smtClean="0"/>
              <a:t> spre răsplătire</a:t>
            </a:r>
          </a:p>
          <a:p>
            <a:r>
              <a:rPr lang="ro-RO" dirty="0" smtClean="0"/>
              <a:t>Apocalipsa și dorul de ACASĂ</a:t>
            </a:r>
          </a:p>
          <a:p>
            <a:r>
              <a:rPr lang="ro-RO" dirty="0" smtClean="0"/>
              <a:t>Semnele </a:t>
            </a:r>
            <a:r>
              <a:rPr lang="en-GB" dirty="0" smtClean="0"/>
              <a:t>r</a:t>
            </a:r>
            <a:r>
              <a:rPr lang="ro-RO" dirty="0" smtClean="0"/>
              <a:t>ăsplătirii</a:t>
            </a:r>
            <a:r>
              <a:rPr lang="ro-RO" dirty="0" smtClean="0"/>
              <a:t> </a:t>
            </a:r>
            <a:r>
              <a:rPr lang="ro-RO" dirty="0" smtClean="0"/>
              <a:t>cerești:</a:t>
            </a:r>
          </a:p>
          <a:p>
            <a:pPr marL="0" indent="0">
              <a:buNone/>
            </a:pPr>
            <a:r>
              <a:rPr lang="ro-RO" dirty="0"/>
              <a:t> </a:t>
            </a:r>
            <a:r>
              <a:rPr lang="ro-RO" dirty="0" smtClean="0"/>
              <a:t> 	- Minunea familiei creștine</a:t>
            </a:r>
          </a:p>
          <a:p>
            <a:pPr marL="0" indent="0">
              <a:buNone/>
            </a:pPr>
            <a:r>
              <a:rPr lang="ro-RO" dirty="0"/>
              <a:t>	</a:t>
            </a:r>
            <a:r>
              <a:rPr lang="ro-RO" dirty="0" smtClean="0"/>
              <a:t>- Miracolul Bisericii – Vindecări </a:t>
            </a:r>
            <a:r>
              <a:rPr lang="ro-RO" dirty="0" smtClean="0"/>
              <a:t>și relații</a:t>
            </a:r>
            <a:endParaRPr lang="ro-RO" dirty="0" smtClean="0"/>
          </a:p>
          <a:p>
            <a:pPr marL="0" indent="0">
              <a:buNone/>
            </a:pPr>
            <a:r>
              <a:rPr lang="ro-RO" dirty="0"/>
              <a:t>	</a:t>
            </a:r>
            <a:r>
              <a:rPr lang="ro-RO" dirty="0" smtClean="0"/>
              <a:t>- </a:t>
            </a:r>
            <a:r>
              <a:rPr lang="ro-RO" dirty="0" smtClean="0"/>
              <a:t>Taina modelării inimii – după chipul Său</a:t>
            </a:r>
            <a:endParaRPr lang="ro-RO" dirty="0" smtClean="0"/>
          </a:p>
        </p:txBody>
      </p:sp>
    </p:spTree>
    <p:extLst>
      <p:ext uri="{BB962C8B-B14F-4D97-AF65-F5344CB8AC3E}">
        <p14:creationId xmlns:p14="http://schemas.microsoft.com/office/powerpoint/2010/main" val="2673839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Lumina de pe chipul lui Moise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743200"/>
            <a:ext cx="8229600" cy="1219200"/>
          </a:xfrm>
        </p:spPr>
        <p:txBody>
          <a:bodyPr/>
          <a:lstStyle/>
          <a:p>
            <a:pPr marL="0" indent="0">
              <a:buNone/>
            </a:pPr>
            <a:r>
              <a:rPr lang="ro-RO" dirty="0" smtClean="0"/>
              <a:t>Lumina de pe chipul nostru – cea mai sfântă moștenire pentru Noua Generație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3150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163</Words>
  <Application>Microsoft Office PowerPoint</Application>
  <PresentationFormat>On-screen Show (4:3)</PresentationFormat>
  <Paragraphs>25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Cum pregătim pentru Succes Noua Generație? </vt:lpstr>
      <vt:lpstr>Lecția Renunțării</vt:lpstr>
      <vt:lpstr>Lecția Răbdării</vt:lpstr>
      <vt:lpstr>Lecția Răsplătirii</vt:lpstr>
      <vt:lpstr>Lumina de pe chipul lui Moise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Sebi Ghica</dc:creator>
  <cp:lastModifiedBy>Sebi Ghica</cp:lastModifiedBy>
  <cp:revision>12</cp:revision>
  <dcterms:created xsi:type="dcterms:W3CDTF">2017-08-25T04:05:57Z</dcterms:created>
  <dcterms:modified xsi:type="dcterms:W3CDTF">2017-08-27T03:49:41Z</dcterms:modified>
</cp:coreProperties>
</file>