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198FAA-BDCA-4C0F-B8D7-0FA1B65C2DA6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60A83-A4F0-49E0-A71E-A4FB43AC5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061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160A83-A4F0-49E0-A71E-A4FB43AC579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554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94DBD-2400-4478-B3DC-BB91122F1BB3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CAF0-AF4D-479F-B1A9-911E706F3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2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94DBD-2400-4478-B3DC-BB91122F1BB3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CAF0-AF4D-479F-B1A9-911E706F3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705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94DBD-2400-4478-B3DC-BB91122F1BB3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CAF0-AF4D-479F-B1A9-911E706F3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689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94DBD-2400-4478-B3DC-BB91122F1BB3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CAF0-AF4D-479F-B1A9-911E706F3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076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94DBD-2400-4478-B3DC-BB91122F1BB3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CAF0-AF4D-479F-B1A9-911E706F3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50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94DBD-2400-4478-B3DC-BB91122F1BB3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CAF0-AF4D-479F-B1A9-911E706F3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17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94DBD-2400-4478-B3DC-BB91122F1BB3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CAF0-AF4D-479F-B1A9-911E706F3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95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94DBD-2400-4478-B3DC-BB91122F1BB3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CAF0-AF4D-479F-B1A9-911E706F3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130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94DBD-2400-4478-B3DC-BB91122F1BB3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CAF0-AF4D-479F-B1A9-911E706F3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434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94DBD-2400-4478-B3DC-BB91122F1BB3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CAF0-AF4D-479F-B1A9-911E706F3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149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94DBD-2400-4478-B3DC-BB91122F1BB3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CAF0-AF4D-479F-B1A9-911E706F3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95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94DBD-2400-4478-B3DC-BB91122F1BB3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3CAF0-AF4D-479F-B1A9-911E706F3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156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microsoft.com/office/2007/relationships/hdphoto" Target="../media/hdphoto2.wdp"/><Relationship Id="rId4" Type="http://schemas.openxmlformats.org/officeDocument/2006/relationships/image" Target="../media/image2.jpeg"/><Relationship Id="rId9" Type="http://schemas.microsoft.com/office/2007/relationships/hdphoto" Target="../media/hdphoto4.wdp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microsoft.com/office/2007/relationships/hdphoto" Target="../media/hdphoto5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6.wdp"/><Relationship Id="rId5" Type="http://schemas.openxmlformats.org/officeDocument/2006/relationships/image" Target="../media/image7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7.wdp"/><Relationship Id="rId5" Type="http://schemas.openxmlformats.org/officeDocument/2006/relationships/image" Target="../media/image8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seturigoblen.marte.ro/Religious/065_PAVEL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3526" y="2780928"/>
            <a:ext cx="2592290" cy="367240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1520" y="116632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șaptea Pecete  </a:t>
            </a:r>
          </a:p>
          <a:p>
            <a:pPr algn="ctr"/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„nuca” cea mai tare</a:t>
            </a:r>
            <a:endParaRPr lang="en-US"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107504" y="2556193"/>
            <a:ext cx="9058784" cy="8711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35496" y="1916832"/>
            <a:ext cx="6254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o-RO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endParaRPr lang="en-US" sz="2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37461" y="1988840"/>
            <a:ext cx="5822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o-RO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1557" y="1988840"/>
            <a:ext cx="5822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o-RO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endParaRPr lang="en-US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15816" y="1990581"/>
            <a:ext cx="5822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o-RO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endParaRPr lang="en-US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99992" y="1990581"/>
            <a:ext cx="5822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o-RO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endParaRPr lang="en-US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950229" y="1990581"/>
            <a:ext cx="5822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o-RO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endParaRPr lang="en-US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4" descr="Imagine similară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1" y="26664"/>
            <a:ext cx="2592289" cy="54185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5652120" y="1700808"/>
            <a:ext cx="15121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9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o-RO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</a:t>
            </a:r>
            <a:endParaRPr lang="en-US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20071" y="5229200"/>
            <a:ext cx="25922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5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Ap. 8-19</a:t>
            </a:r>
            <a:endParaRPr lang="en-US" sz="5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50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seturigoblen.marte.ro/Religious/065_PAVEL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4249886"/>
            <a:ext cx="1296144" cy="220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419872" y="116632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șaptea Pecete  </a:t>
            </a:r>
          </a:p>
          <a:p>
            <a:pPr algn="ctr"/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„nuca” cea mai tare</a:t>
            </a:r>
            <a:endParaRPr lang="en-US"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107504" y="2556193"/>
            <a:ext cx="9058784" cy="8711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5496" y="1990581"/>
            <a:ext cx="5822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o-RO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endParaRPr lang="en-US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950229" y="1990581"/>
            <a:ext cx="5822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o-RO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endParaRPr lang="en-US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4" descr="Imagine similară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6632"/>
            <a:ext cx="1791363" cy="576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899592" y="1700808"/>
            <a:ext cx="15121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9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o-RO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</a:t>
            </a:r>
            <a:endParaRPr lang="en-US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7544" y="5674022"/>
            <a:ext cx="25922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5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Ap. 8-19</a:t>
            </a:r>
            <a:endParaRPr lang="en-US" sz="5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Imagini pentru trâmbița din apocalipsa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1412776"/>
            <a:ext cx="1296144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699792" y="1772816"/>
            <a:ext cx="8640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</a:t>
            </a:r>
            <a:endParaRPr lang="en-US" sz="8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60032" y="1556792"/>
            <a:ext cx="9361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+</a:t>
            </a:r>
            <a:endParaRPr lang="en-US" sz="8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602565" y="1745521"/>
            <a:ext cx="69762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</a:t>
            </a:r>
            <a:endParaRPr lang="en-US" sz="8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Imagine similară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412776"/>
            <a:ext cx="1506021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578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seturigoblen.marte.ro/Religious/065_PAVEL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049572"/>
            <a:ext cx="1728192" cy="2403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915816" y="116632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șaptea Pecete  </a:t>
            </a:r>
          </a:p>
          <a:p>
            <a:pPr algn="ctr"/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„nuca” cea mai tare</a:t>
            </a:r>
            <a:endParaRPr lang="en-US"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107504" y="3276273"/>
            <a:ext cx="9058784" cy="8711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-36512" y="5301208"/>
            <a:ext cx="25922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5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Ap. 8-19</a:t>
            </a:r>
            <a:endParaRPr lang="en-US" sz="5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Imagini pentru trâmbița din apocalips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64704"/>
            <a:ext cx="1356228" cy="4370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Oval 14"/>
          <p:cNvSpPr/>
          <p:nvPr/>
        </p:nvSpPr>
        <p:spPr>
          <a:xfrm>
            <a:off x="1763688" y="2060848"/>
            <a:ext cx="2448272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1…4</a:t>
            </a:r>
            <a:endParaRPr lang="en-US" sz="6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860032" y="1988840"/>
            <a:ext cx="180020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5…6</a:t>
            </a:r>
            <a:endParaRPr lang="en-US" sz="6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7668344" y="1988840"/>
            <a:ext cx="1296144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</a:t>
            </a:r>
            <a:endParaRPr lang="en-US" sz="6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84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seturigoblen.marte.ro/Religious/065_PAVEL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049572"/>
            <a:ext cx="1728192" cy="2403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915816" y="116632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șaptea Pecete  </a:t>
            </a:r>
          </a:p>
          <a:p>
            <a:pPr algn="ctr"/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„nuca” cea mai tare</a:t>
            </a:r>
            <a:endParaRPr lang="en-US"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107504" y="2492896"/>
            <a:ext cx="9058784" cy="8711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Imagini pentru trâmbița din apocalips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64704"/>
            <a:ext cx="1356228" cy="4370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1763688" y="1412776"/>
            <a:ext cx="6912768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1…4</a:t>
            </a:r>
            <a:endParaRPr lang="en-US" sz="6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1960" y="2708920"/>
            <a:ext cx="17281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1/3</a:t>
            </a:r>
            <a:endParaRPr lang="en-US" sz="8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5856" y="3933056"/>
            <a:ext cx="34563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Vegeta</a:t>
            </a:r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ție</a:t>
            </a:r>
          </a:p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Ape </a:t>
            </a:r>
          </a:p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Astre </a:t>
            </a:r>
            <a:endParaRPr lang="en-US" sz="4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8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seturigoblen.marte.ro/Religious/065_PAVEL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049572"/>
            <a:ext cx="1728192" cy="2403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915816" y="116632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șaptea Pecete  </a:t>
            </a:r>
          </a:p>
          <a:p>
            <a:pPr algn="ctr"/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„nuca” cea mai tare</a:t>
            </a:r>
            <a:endParaRPr lang="en-US"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107504" y="2492896"/>
            <a:ext cx="9058784" cy="8711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Imagini pentru trâmbița din apocalips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64704"/>
            <a:ext cx="1356228" cy="4370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Imagini pentru vultu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343935"/>
            <a:ext cx="5904656" cy="3237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550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seturigoblen.marte.ro/Religious/065_PAVEL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4350042"/>
            <a:ext cx="1008112" cy="2103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411760" y="116632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șaptea Pecete  </a:t>
            </a:r>
          </a:p>
          <a:p>
            <a:pPr algn="ctr"/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„nuca” cea mai tare</a:t>
            </a:r>
            <a:endParaRPr lang="en-US"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107504" y="2780928"/>
            <a:ext cx="9058784" cy="8711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Imagini pentru trâmbița din apocalips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64704"/>
            <a:ext cx="1356228" cy="4370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763688" y="1484784"/>
            <a:ext cx="266429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o-RO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endParaRPr lang="en-US" sz="6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48064" y="1556792"/>
            <a:ext cx="50405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6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Pandemie </a:t>
            </a:r>
            <a:endParaRPr lang="en-US" sz="6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Imagini pentru lăcuste comestibile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161807"/>
            <a:ext cx="5976664" cy="235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769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seturigoblen.marte.ro/Religious/065_PAVEL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4350042"/>
            <a:ext cx="1008112" cy="2103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411760" y="116632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șaptea Pecete  </a:t>
            </a:r>
          </a:p>
          <a:p>
            <a:pPr algn="ctr"/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„nuca” cea mai tare</a:t>
            </a:r>
            <a:endParaRPr lang="en-US"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107504" y="2780928"/>
            <a:ext cx="9058784" cy="8711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Imagini pentru trâmbița din apocalips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64704"/>
            <a:ext cx="1356228" cy="4370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763688" y="1484784"/>
            <a:ext cx="266429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o-RO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endParaRPr lang="en-US" sz="6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44808" y="1241465"/>
            <a:ext cx="55517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 III lea </a:t>
            </a:r>
          </a:p>
          <a:p>
            <a:pPr algn="ctr"/>
            <a:r>
              <a:rPr lang="ro-RO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război mondial? </a:t>
            </a:r>
            <a:endParaRPr lang="en-US" sz="4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Imagine similară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411760" y="3140968"/>
            <a:ext cx="5184576" cy="2904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699792" y="3789040"/>
            <a:ext cx="15121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6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6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/3</a:t>
            </a:r>
            <a:endParaRPr lang="en-US" sz="6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28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476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108</Words>
  <Application>Microsoft Office PowerPoint</Application>
  <PresentationFormat>On-screen Show (4:3)</PresentationFormat>
  <Paragraphs>45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Costel G</dc:creator>
  <cp:lastModifiedBy>Costel G</cp:lastModifiedBy>
  <cp:revision>9</cp:revision>
  <dcterms:created xsi:type="dcterms:W3CDTF">2017-11-05T04:42:17Z</dcterms:created>
  <dcterms:modified xsi:type="dcterms:W3CDTF">2017-11-05T10:28:58Z</dcterms:modified>
</cp:coreProperties>
</file>