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inimized">
    <p:restoredLeft sz="15000" autoAdjust="0"/>
    <p:restoredTop sz="63055" autoAdjust="0"/>
  </p:normalViewPr>
  <p:slideViewPr>
    <p:cSldViewPr snapToGrid="0">
      <p:cViewPr varScale="1">
        <p:scale>
          <a:sx n="22" d="100"/>
          <a:sy n="22" d="100"/>
        </p:scale>
        <p:origin x="-256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1BD445-8764-490A-9839-951EC6234751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93D9F-9FA4-4990-AE35-3CF2DAACA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576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				</a:t>
            </a:r>
            <a:r>
              <a:rPr lang="en-US" dirty="0" err="1" smtClean="0"/>
              <a:t>Pierderea</a:t>
            </a:r>
            <a:r>
              <a:rPr lang="en-US" dirty="0" smtClean="0"/>
              <a:t> </a:t>
            </a:r>
            <a:r>
              <a:rPr lang="en-US" dirty="0" err="1" smtClean="0"/>
              <a:t>Sperantei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inseamna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pierderea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directiei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-</a:t>
            </a:r>
            <a:r>
              <a:rPr lang="en-US" baseline="0" dirty="0" err="1" smtClean="0"/>
              <a:t>Tacerea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cer</a:t>
            </a:r>
            <a:r>
              <a:rPr lang="en-US" baseline="0" dirty="0" smtClean="0"/>
              <a:t> de 30 minute plus </a:t>
            </a:r>
            <a:r>
              <a:rPr lang="en-US" baseline="0" dirty="0" err="1" smtClean="0"/>
              <a:t>trambitele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arata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pasiunea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oameni</a:t>
            </a:r>
            <a:r>
              <a:rPr lang="en-US" baseline="0" dirty="0" smtClean="0"/>
              <a:t>. Pana si mania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ponderata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cantarita</a:t>
            </a:r>
            <a:r>
              <a:rPr lang="en-US" baseline="0" dirty="0" smtClean="0"/>
              <a:t>,  </a:t>
            </a:r>
            <a:r>
              <a:rPr lang="en-US" baseline="0" dirty="0" err="1" smtClean="0"/>
              <a:t>numarul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celor</a:t>
            </a:r>
            <a:r>
              <a:rPr lang="en-US" baseline="0" dirty="0" smtClean="0"/>
              <a:t>  </a:t>
            </a:r>
            <a:r>
              <a:rPr lang="en-US" baseline="0" dirty="0" err="1" smtClean="0"/>
              <a:t>judecati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stabilit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Si la </a:t>
            </a:r>
            <a:r>
              <a:rPr lang="en-US" baseline="0" dirty="0" err="1" smtClean="0"/>
              <a:t>judecata</a:t>
            </a:r>
            <a:r>
              <a:rPr lang="en-US" baseline="0" dirty="0" smtClean="0"/>
              <a:t> Yahweh </a:t>
            </a:r>
            <a:r>
              <a:rPr lang="en-US" baseline="0" dirty="0" err="1" smtClean="0"/>
              <a:t>cauta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mantuirea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oamenilor</a:t>
            </a:r>
            <a:r>
              <a:rPr lang="en-US" baseline="0" dirty="0" smtClean="0"/>
              <a:t>. El nu a </a:t>
            </a:r>
            <a:r>
              <a:rPr lang="en-US" baseline="0" dirty="0" err="1" smtClean="0"/>
              <a:t>abandonat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lupta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-</a:t>
            </a:r>
            <a:r>
              <a:rPr lang="en-US" baseline="0" dirty="0" err="1" smtClean="0"/>
              <a:t>Dupa</a:t>
            </a:r>
            <a:r>
              <a:rPr lang="en-US" baseline="0" dirty="0" smtClean="0"/>
              <a:t>  tot </a:t>
            </a:r>
            <a:r>
              <a:rPr lang="en-US" baseline="0" dirty="0" err="1" smtClean="0"/>
              <a:t>episodul</a:t>
            </a:r>
            <a:r>
              <a:rPr lang="en-US" baseline="0" dirty="0" smtClean="0"/>
              <a:t> cu </a:t>
            </a:r>
            <a:r>
              <a:rPr lang="en-US" baseline="0" dirty="0" err="1" smtClean="0"/>
              <a:t>demonii</a:t>
            </a:r>
            <a:r>
              <a:rPr lang="en-US" baseline="0" dirty="0" smtClean="0"/>
              <a:t> care </a:t>
            </a:r>
            <a:r>
              <a:rPr lang="en-US" baseline="0" dirty="0" err="1" smtClean="0"/>
              <a:t>instituie</a:t>
            </a:r>
            <a:r>
              <a:rPr lang="en-US" baseline="0" dirty="0" smtClean="0"/>
              <a:t> un mini </a:t>
            </a:r>
            <a:r>
              <a:rPr lang="en-US" baseline="0" dirty="0" err="1" smtClean="0"/>
              <a:t>infern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pamant</a:t>
            </a:r>
            <a:r>
              <a:rPr lang="en-US" baseline="0" dirty="0" smtClean="0"/>
              <a:t>, si </a:t>
            </a:r>
            <a:r>
              <a:rPr lang="en-US" baseline="0" dirty="0" err="1" smtClean="0"/>
              <a:t>armata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ingeri</a:t>
            </a:r>
            <a:r>
              <a:rPr lang="en-US" baseline="0" dirty="0" smtClean="0"/>
              <a:t> care </a:t>
            </a:r>
            <a:r>
              <a:rPr lang="en-US" baseline="0" dirty="0" err="1" smtClean="0"/>
              <a:t>arunca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moarte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peste</a:t>
            </a:r>
            <a:r>
              <a:rPr lang="en-US" baseline="0" dirty="0" smtClean="0"/>
              <a:t> o </a:t>
            </a:r>
            <a:r>
              <a:rPr lang="en-US" baseline="0" dirty="0" err="1" smtClean="0"/>
              <a:t>treime</a:t>
            </a:r>
            <a:r>
              <a:rPr lang="en-US" baseline="0" dirty="0" smtClean="0"/>
              <a:t>….</a:t>
            </a:r>
            <a:r>
              <a:rPr lang="en-US" baseline="0" dirty="0" err="1" smtClean="0"/>
              <a:t>Domnul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asteapta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mult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niciodata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omenirea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majoritatea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intoarca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spre</a:t>
            </a:r>
            <a:r>
              <a:rPr lang="en-US" baseline="0" dirty="0" smtClean="0"/>
              <a:t> EL.</a:t>
            </a:r>
          </a:p>
          <a:p>
            <a:r>
              <a:rPr lang="en-US" baseline="0" dirty="0" smtClean="0"/>
              <a:t>-A </a:t>
            </a:r>
            <a:r>
              <a:rPr lang="en-US" baseline="0" dirty="0" err="1" smtClean="0"/>
              <a:t>iubi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oamenii</a:t>
            </a:r>
            <a:r>
              <a:rPr lang="en-US" baseline="0" dirty="0" smtClean="0"/>
              <a:t> e </a:t>
            </a:r>
            <a:r>
              <a:rPr lang="en-US" baseline="0" dirty="0" err="1" smtClean="0"/>
              <a:t>mult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important </a:t>
            </a:r>
            <a:r>
              <a:rPr lang="en-US" baseline="0" dirty="0" err="1" smtClean="0"/>
              <a:t>decat</a:t>
            </a:r>
            <a:r>
              <a:rPr lang="en-US" baseline="0" dirty="0" smtClean="0"/>
              <a:t> a le </a:t>
            </a:r>
            <a:r>
              <a:rPr lang="en-US" baseline="0" dirty="0" err="1" smtClean="0"/>
              <a:t>dori</a:t>
            </a:r>
            <a:r>
              <a:rPr lang="en-US" baseline="0" dirty="0" smtClean="0"/>
              <a:t> in mod </a:t>
            </a:r>
            <a:r>
              <a:rPr lang="en-US" baseline="0" dirty="0" err="1" smtClean="0"/>
              <a:t>religios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convertirea</a:t>
            </a:r>
            <a:r>
              <a:rPr lang="en-US" baseline="0" dirty="0" smtClean="0"/>
              <a:t>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-</a:t>
            </a:r>
            <a:r>
              <a:rPr lang="en-US" baseline="0" dirty="0" err="1" smtClean="0"/>
              <a:t>Ceea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observ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ca la </a:t>
            </a:r>
            <a:r>
              <a:rPr lang="en-US" baseline="0" dirty="0" err="1" smtClean="0"/>
              <a:t>finalul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vremii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sfarsitului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inca</a:t>
            </a:r>
            <a:r>
              <a:rPr lang="en-US" baseline="0" dirty="0" smtClean="0"/>
              <a:t> nu a </a:t>
            </a:r>
            <a:r>
              <a:rPr lang="en-US" baseline="0" dirty="0" err="1" smtClean="0"/>
              <a:t>incheiat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planul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lumea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aceasta</a:t>
            </a:r>
            <a:r>
              <a:rPr lang="en-US" baseline="0" dirty="0" smtClean="0"/>
              <a:t>. Inca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oameni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scos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focul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mistuitor</a:t>
            </a:r>
            <a:r>
              <a:rPr lang="en-US" baseline="0" dirty="0" smtClean="0"/>
              <a:t> al </a:t>
            </a:r>
            <a:r>
              <a:rPr lang="en-US" baseline="0" dirty="0" err="1" smtClean="0"/>
              <a:t>marelui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Necaz</a:t>
            </a:r>
            <a:r>
              <a:rPr lang="en-US" baseline="0" dirty="0" smtClean="0"/>
              <a:t> . Si tot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face la final , face cu </a:t>
            </a:r>
            <a:r>
              <a:rPr lang="en-US" baseline="0" dirty="0" err="1" smtClean="0"/>
              <a:t>pasiunea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speranta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absolut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utopica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oamenii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vor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intoarce</a:t>
            </a:r>
            <a:r>
              <a:rPr lang="en-US" baseline="0" dirty="0" smtClean="0"/>
              <a:t>. Si face </a:t>
            </a:r>
            <a:r>
              <a:rPr lang="en-US" baseline="0" dirty="0" err="1" smtClean="0"/>
              <a:t>asa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finalul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istoriei</a:t>
            </a:r>
            <a:r>
              <a:rPr lang="en-US" baseline="0" dirty="0" smtClean="0"/>
              <a:t>…Dar </a:t>
            </a:r>
            <a:r>
              <a:rPr lang="en-US" baseline="0" dirty="0" err="1" smtClean="0"/>
              <a:t>oare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astazi</a:t>
            </a:r>
            <a:r>
              <a:rPr lang="en-US" baseline="0" dirty="0" smtClean="0"/>
              <a:t> cum face ? Si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trebuie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faca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Biserica</a:t>
            </a:r>
            <a:r>
              <a:rPr lang="en-US" baseline="0" dirty="0" smtClean="0"/>
              <a:t> SA?</a:t>
            </a:r>
          </a:p>
          <a:p>
            <a:r>
              <a:rPr lang="en-US" baseline="0" dirty="0" smtClean="0"/>
              <a:t>-Am </a:t>
            </a:r>
            <a:r>
              <a:rPr lang="en-US" baseline="0" dirty="0" err="1" smtClean="0"/>
              <a:t>auzit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varianta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interpretare</a:t>
            </a:r>
            <a:r>
              <a:rPr lang="en-US" baseline="0" dirty="0" smtClean="0"/>
              <a:t>,  ca </a:t>
            </a:r>
            <a:r>
              <a:rPr lang="en-US" baseline="0" dirty="0" err="1" smtClean="0"/>
              <a:t>fiind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sfarsitul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istoriei</a:t>
            </a:r>
            <a:r>
              <a:rPr lang="en-US" baseline="0" dirty="0" smtClean="0"/>
              <a:t> , </a:t>
            </a:r>
            <a:r>
              <a:rPr lang="en-US" baseline="0" dirty="0" err="1" smtClean="0"/>
              <a:t>oamenii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jur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impietriti</a:t>
            </a:r>
            <a:r>
              <a:rPr lang="en-US" baseline="0" dirty="0" smtClean="0"/>
              <a:t> , </a:t>
            </a:r>
            <a:r>
              <a:rPr lang="en-US" baseline="0" dirty="0" err="1" smtClean="0"/>
              <a:t>legati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fedeles</a:t>
            </a:r>
            <a:r>
              <a:rPr lang="en-US" baseline="0" dirty="0" smtClean="0"/>
              <a:t> si nu se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intorc</a:t>
            </a:r>
            <a:r>
              <a:rPr lang="en-US" baseline="0" dirty="0" smtClean="0"/>
              <a:t>. Am </a:t>
            </a:r>
            <a:r>
              <a:rPr lang="en-US" baseline="0" dirty="0" err="1" smtClean="0"/>
              <a:t>citit</a:t>
            </a:r>
            <a:r>
              <a:rPr lang="en-US" baseline="0" dirty="0" smtClean="0"/>
              <a:t> un </a:t>
            </a:r>
            <a:r>
              <a:rPr lang="en-US" baseline="0" dirty="0" err="1" smtClean="0"/>
              <a:t>scepticism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priveste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deschiderea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oamenilor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capacitatea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lor</a:t>
            </a:r>
            <a:r>
              <a:rPr lang="en-US" baseline="0" dirty="0" smtClean="0"/>
              <a:t> de a se </a:t>
            </a:r>
            <a:r>
              <a:rPr lang="en-US" baseline="0" dirty="0" err="1" smtClean="0"/>
              <a:t>intoarce</a:t>
            </a:r>
            <a:r>
              <a:rPr lang="en-US" baseline="0" dirty="0" smtClean="0"/>
              <a:t> . Am </a:t>
            </a:r>
            <a:r>
              <a:rPr lang="en-US" baseline="0" dirty="0" err="1" smtClean="0"/>
              <a:t>vazut</a:t>
            </a:r>
            <a:r>
              <a:rPr lang="en-US" baseline="0" dirty="0" smtClean="0"/>
              <a:t> o </a:t>
            </a:r>
            <a:r>
              <a:rPr lang="en-US" baseline="0" dirty="0" err="1" smtClean="0"/>
              <a:t>durere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reala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oamenii</a:t>
            </a:r>
            <a:r>
              <a:rPr lang="en-US" baseline="0" dirty="0" smtClean="0"/>
              <a:t> nu se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intorc</a:t>
            </a:r>
            <a:r>
              <a:rPr lang="en-US" baseline="0" dirty="0" smtClean="0"/>
              <a:t> si ca </a:t>
            </a:r>
            <a:r>
              <a:rPr lang="en-US" baseline="0" dirty="0" err="1" smtClean="0"/>
              <a:t>noi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trebuie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ne </a:t>
            </a:r>
            <a:r>
              <a:rPr lang="en-US" baseline="0" dirty="0" err="1" smtClean="0"/>
              <a:t>pregatim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pentru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rau</a:t>
            </a:r>
            <a:r>
              <a:rPr lang="en-US" baseline="0" dirty="0" smtClean="0"/>
              <a:t>- </a:t>
            </a:r>
            <a:r>
              <a:rPr lang="en-US" baseline="0" dirty="0" err="1" smtClean="0"/>
              <a:t>seceta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finala</a:t>
            </a:r>
            <a:r>
              <a:rPr lang="en-US" baseline="0" dirty="0" smtClean="0"/>
              <a:t> , </a:t>
            </a:r>
            <a:r>
              <a:rPr lang="en-US" baseline="0" dirty="0" err="1" smtClean="0"/>
              <a:t>unde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nimeni</a:t>
            </a:r>
            <a:r>
              <a:rPr lang="en-US" baseline="0" dirty="0" smtClean="0"/>
              <a:t> nu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face </a:t>
            </a:r>
            <a:r>
              <a:rPr lang="en-US" baseline="0" dirty="0" err="1" smtClean="0"/>
              <a:t>pasul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rasucirii</a:t>
            </a:r>
            <a:r>
              <a:rPr lang="en-US" baseline="0" dirty="0" smtClean="0"/>
              <a:t>… Si </a:t>
            </a:r>
            <a:r>
              <a:rPr lang="en-US" baseline="0" dirty="0" err="1" smtClean="0"/>
              <a:t>stiu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exista</a:t>
            </a:r>
            <a:r>
              <a:rPr lang="en-US" baseline="0" dirty="0" smtClean="0"/>
              <a:t>  </a:t>
            </a:r>
            <a:r>
              <a:rPr lang="en-US" baseline="0" dirty="0" err="1" smtClean="0"/>
              <a:t>autenticitate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aceste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convingeri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Stiu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dureroasa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imaginea</a:t>
            </a:r>
            <a:r>
              <a:rPr lang="en-US" baseline="0" dirty="0" smtClean="0"/>
              <a:t>, si </a:t>
            </a:r>
            <a:r>
              <a:rPr lang="en-US" baseline="0" dirty="0" err="1" smtClean="0"/>
              <a:t>tentanta</a:t>
            </a:r>
            <a:r>
              <a:rPr lang="en-US" baseline="0" dirty="0" smtClean="0"/>
              <a:t> ca si </a:t>
            </a:r>
            <a:r>
              <a:rPr lang="en-US" baseline="0" dirty="0" err="1" smtClean="0"/>
              <a:t>interpretare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Clarificari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Pozitia</a:t>
            </a:r>
            <a:r>
              <a:rPr lang="en-US" baseline="0" dirty="0" smtClean="0"/>
              <a:t> mea </a:t>
            </a:r>
            <a:r>
              <a:rPr lang="en-US" baseline="0" dirty="0" err="1" smtClean="0"/>
              <a:t>inainte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continui</a:t>
            </a:r>
            <a:r>
              <a:rPr lang="en-US" baseline="0" dirty="0" smtClean="0"/>
              <a:t>: Nu </a:t>
            </a:r>
            <a:r>
              <a:rPr lang="en-US" baseline="0" dirty="0" err="1" smtClean="0"/>
              <a:t>intentionez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fortez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adoptati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interpretare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realitatii</a:t>
            </a:r>
            <a:r>
              <a:rPr lang="en-US" baseline="0" dirty="0" smtClean="0"/>
              <a:t>!!! Dar </a:t>
            </a:r>
            <a:r>
              <a:rPr lang="en-US" baseline="0" dirty="0" err="1" smtClean="0"/>
              <a:t>vreau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auziti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alta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varianta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judecati</a:t>
            </a:r>
            <a:r>
              <a:rPr lang="en-US" baseline="0" dirty="0" smtClean="0"/>
              <a:t>!!! </a:t>
            </a:r>
            <a:r>
              <a:rPr lang="en-US" baseline="0" dirty="0" err="1" smtClean="0"/>
              <a:t>Vreau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scap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suferinta</a:t>
            </a:r>
            <a:r>
              <a:rPr lang="en-US" baseline="0" dirty="0" smtClean="0"/>
              <a:t> care vine din </a:t>
            </a:r>
            <a:r>
              <a:rPr lang="en-US" baseline="0" dirty="0" err="1" smtClean="0"/>
              <a:t>aceasta</a:t>
            </a:r>
            <a:r>
              <a:rPr lang="en-US" baseline="0" dirty="0" smtClean="0"/>
              <a:t>  </a:t>
            </a:r>
            <a:r>
              <a:rPr lang="en-US" baseline="0" dirty="0" err="1" smtClean="0"/>
              <a:t>interpretare</a:t>
            </a:r>
            <a:r>
              <a:rPr lang="en-US" baseline="0" dirty="0" smtClean="0"/>
              <a:t>. Am </a:t>
            </a:r>
            <a:r>
              <a:rPr lang="en-US" baseline="0" dirty="0" err="1" smtClean="0"/>
              <a:t>nalizat</a:t>
            </a:r>
            <a:r>
              <a:rPr lang="en-US" baseline="0" dirty="0" smtClean="0"/>
              <a:t> cu mare </a:t>
            </a:r>
            <a:r>
              <a:rPr lang="en-US" baseline="0" dirty="0" err="1" smtClean="0"/>
              <a:t>atentie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opinia</a:t>
            </a:r>
            <a:r>
              <a:rPr lang="en-US" baseline="0" dirty="0" smtClean="0"/>
              <a:t> mea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ca nu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consistenta</a:t>
            </a:r>
            <a:r>
              <a:rPr lang="en-US" baseline="0" dirty="0" smtClean="0"/>
              <a:t> si in </a:t>
            </a:r>
            <a:r>
              <a:rPr lang="en-US" baseline="0" dirty="0" err="1" smtClean="0"/>
              <a:t>concordanta</a:t>
            </a:r>
            <a:r>
              <a:rPr lang="en-US" baseline="0" dirty="0" smtClean="0"/>
              <a:t> cu </a:t>
            </a:r>
            <a:r>
              <a:rPr lang="en-US" baseline="0" dirty="0" err="1" smtClean="0"/>
              <a:t>vremurile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istorice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care le </a:t>
            </a:r>
            <a:r>
              <a:rPr lang="en-US" baseline="0" dirty="0" err="1" smtClean="0"/>
              <a:t>traim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			- Nu </a:t>
            </a:r>
            <a:r>
              <a:rPr lang="en-US" baseline="0" dirty="0" err="1" smtClean="0"/>
              <a:t>vreau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simtiti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judecati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vreun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fel</a:t>
            </a:r>
            <a:r>
              <a:rPr lang="en-US" baseline="0" dirty="0" smtClean="0"/>
              <a:t> de mine !!! </a:t>
            </a:r>
            <a:r>
              <a:rPr lang="en-US" baseline="0" dirty="0" err="1" smtClean="0"/>
              <a:t>Cei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sala</a:t>
            </a:r>
            <a:r>
              <a:rPr lang="en-US" baseline="0" dirty="0" smtClean="0"/>
              <a:t> care </a:t>
            </a:r>
            <a:r>
              <a:rPr lang="en-US" baseline="0" dirty="0" err="1" smtClean="0"/>
              <a:t>mergeti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aceasta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varianta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oameni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care ii </a:t>
            </a:r>
            <a:r>
              <a:rPr lang="en-US" baseline="0" dirty="0" err="1" smtClean="0"/>
              <a:t>iubesc</a:t>
            </a:r>
            <a:r>
              <a:rPr lang="en-US" baseline="0" dirty="0" smtClean="0"/>
              <a:t> si ii respect si </a:t>
            </a:r>
            <a:r>
              <a:rPr lang="en-US" baseline="0" dirty="0" err="1" smtClean="0"/>
              <a:t>admir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multe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privinte</a:t>
            </a:r>
            <a:r>
              <a:rPr lang="en-US" baseline="0" dirty="0" smtClean="0"/>
              <a:t>.  </a:t>
            </a:r>
            <a:r>
              <a:rPr lang="en-US" baseline="0" dirty="0" err="1" smtClean="0"/>
              <a:t>Sunt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oamnei</a:t>
            </a:r>
            <a:r>
              <a:rPr lang="en-US" baseline="0" dirty="0" smtClean="0"/>
              <a:t> de mare </a:t>
            </a:r>
            <a:r>
              <a:rPr lang="en-US" baseline="0" dirty="0" err="1" smtClean="0"/>
              <a:t>valoare</a:t>
            </a:r>
            <a:r>
              <a:rPr lang="en-US" baseline="0" dirty="0" smtClean="0"/>
              <a:t>!  Au </a:t>
            </a:r>
            <a:r>
              <a:rPr lang="en-US" baseline="0" dirty="0" err="1" smtClean="0"/>
              <a:t>incredibil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multe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valori</a:t>
            </a:r>
            <a:r>
              <a:rPr lang="en-US" baseline="0" dirty="0" smtClean="0"/>
              <a:t> si s-au </a:t>
            </a:r>
            <a:r>
              <a:rPr lang="en-US" baseline="0" dirty="0" err="1" smtClean="0"/>
              <a:t>ostenit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pentru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imparatatia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 de multi </a:t>
            </a:r>
            <a:r>
              <a:rPr lang="en-US" baseline="0" dirty="0" err="1" smtClean="0"/>
              <a:t>ani</a:t>
            </a:r>
            <a:r>
              <a:rPr lang="en-US" baseline="0" dirty="0" smtClean="0"/>
              <a:t>. </a:t>
            </a:r>
          </a:p>
          <a:p>
            <a:r>
              <a:rPr lang="en-US" baseline="0" dirty="0" smtClean="0"/>
              <a:t>			-</a:t>
            </a:r>
            <a:r>
              <a:rPr lang="en-US" baseline="0" dirty="0" err="1" smtClean="0"/>
              <a:t>Doresc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uitati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ochii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mei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nu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simtiti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incomodati</a:t>
            </a:r>
            <a:r>
              <a:rPr lang="en-US" baseline="0" dirty="0" smtClean="0"/>
              <a:t>!!! Nu </a:t>
            </a:r>
            <a:r>
              <a:rPr lang="en-US" baseline="0" dirty="0" err="1" smtClean="0"/>
              <a:t>despre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critica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judecata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vorba</a:t>
            </a:r>
            <a:r>
              <a:rPr lang="en-US" baseline="0" dirty="0" smtClean="0"/>
              <a:t>!!! </a:t>
            </a:r>
            <a:r>
              <a:rPr lang="en-US" baseline="0" dirty="0" err="1" smtClean="0"/>
              <a:t>Imi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pierd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entuziasmul</a:t>
            </a:r>
            <a:r>
              <a:rPr lang="en-US" baseline="0" dirty="0" smtClean="0"/>
              <a:t> de a </a:t>
            </a:r>
            <a:r>
              <a:rPr lang="en-US" baseline="0" dirty="0" err="1" smtClean="0"/>
              <a:t>vorbi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miros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acolo</a:t>
            </a:r>
            <a:r>
              <a:rPr lang="en-US" baseline="0" dirty="0" smtClean="0"/>
              <a:t>!!! </a:t>
            </a:r>
            <a:r>
              <a:rPr lang="en-US" baseline="0" dirty="0" err="1" smtClean="0"/>
              <a:t>Vreau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chiar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nu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voi</a:t>
            </a:r>
            <a:r>
              <a:rPr lang="en-US" baseline="0" dirty="0" smtClean="0"/>
              <a:t> da </a:t>
            </a:r>
            <a:r>
              <a:rPr lang="en-US" baseline="0" dirty="0" err="1" smtClean="0"/>
              <a:t>dreptate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simtiti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liberi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credeti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continuare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considerati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bine si </a:t>
            </a:r>
            <a:r>
              <a:rPr lang="en-US" baseline="0" dirty="0" err="1" smtClean="0"/>
              <a:t>adevarat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dar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acleasi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timp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ne </a:t>
            </a:r>
            <a:r>
              <a:rPr lang="en-US" baseline="0" dirty="0" err="1" smtClean="0"/>
              <a:t>putem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imbratisa</a:t>
            </a:r>
            <a:r>
              <a:rPr lang="en-US" baseline="0" dirty="0" smtClean="0"/>
              <a:t> la o masa </a:t>
            </a:r>
            <a:r>
              <a:rPr lang="en-US" baseline="0" dirty="0" err="1" smtClean="0"/>
              <a:t>deschisa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ideilor</a:t>
            </a:r>
            <a:r>
              <a:rPr lang="en-US" baseline="0" dirty="0" smtClean="0"/>
              <a:t> si a </a:t>
            </a:r>
            <a:r>
              <a:rPr lang="en-US" baseline="0" dirty="0" err="1" smtClean="0"/>
              <a:t>parerilor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diferite</a:t>
            </a:r>
            <a:r>
              <a:rPr lang="en-US" baseline="0" dirty="0" smtClean="0"/>
              <a:t>!!! </a:t>
            </a:r>
          </a:p>
          <a:p>
            <a:r>
              <a:rPr lang="en-US" baseline="0" dirty="0" smtClean="0"/>
              <a:t>			-</a:t>
            </a:r>
            <a:r>
              <a:rPr lang="en-US" baseline="0" dirty="0" err="1" smtClean="0"/>
              <a:t>Eu</a:t>
            </a:r>
            <a:r>
              <a:rPr lang="en-US" baseline="0" dirty="0" smtClean="0"/>
              <a:t> nu </a:t>
            </a:r>
            <a:r>
              <a:rPr lang="en-US" baseline="0" dirty="0" err="1" smtClean="0"/>
              <a:t>detin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adevarul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absolut</a:t>
            </a:r>
            <a:r>
              <a:rPr lang="en-US" baseline="0" dirty="0" smtClean="0"/>
              <a:t> !!! Am o </a:t>
            </a:r>
            <a:r>
              <a:rPr lang="en-US" baseline="0" dirty="0" err="1" smtClean="0"/>
              <a:t>parere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subiectiva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desprinsa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cateva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directii</a:t>
            </a:r>
            <a:r>
              <a:rPr lang="en-US" baseline="0" dirty="0" smtClean="0"/>
              <a:t> : </a:t>
            </a:r>
            <a:r>
              <a:rPr lang="en-US" baseline="0" dirty="0" err="1" smtClean="0"/>
              <a:t>interpretare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biblica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subiectiva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interpretare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istorica</a:t>
            </a:r>
            <a:r>
              <a:rPr lang="en-US" baseline="0" dirty="0" smtClean="0"/>
              <a:t>(a </a:t>
            </a:r>
            <a:r>
              <a:rPr lang="en-US" baseline="0" dirty="0" err="1" smtClean="0"/>
              <a:t>realitatii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contemporane</a:t>
            </a:r>
            <a:r>
              <a:rPr lang="en-US" baseline="0" dirty="0" smtClean="0"/>
              <a:t>) </a:t>
            </a:r>
            <a:r>
              <a:rPr lang="en-US" baseline="0" dirty="0" err="1" smtClean="0"/>
              <a:t>subiectiva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experienta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personala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colectiva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subiectiva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			-Nu </a:t>
            </a:r>
            <a:r>
              <a:rPr lang="en-US" baseline="0" dirty="0" err="1" smtClean="0"/>
              <a:t>stiu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v-</a:t>
            </a:r>
            <a:r>
              <a:rPr lang="en-US" baseline="0" dirty="0" err="1" smtClean="0"/>
              <a:t>ati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prins</a:t>
            </a:r>
            <a:r>
              <a:rPr lang="en-US" baseline="0" dirty="0" smtClean="0"/>
              <a:t>  </a:t>
            </a:r>
            <a:r>
              <a:rPr lang="en-US" baseline="0" dirty="0" err="1" smtClean="0"/>
              <a:t>dar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totul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subiectiv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cand</a:t>
            </a:r>
            <a:r>
              <a:rPr lang="en-US" baseline="0" dirty="0" smtClean="0"/>
              <a:t> vine </a:t>
            </a:r>
            <a:r>
              <a:rPr lang="en-US" baseline="0" dirty="0" err="1" smtClean="0"/>
              <a:t>vorba</a:t>
            </a:r>
            <a:r>
              <a:rPr lang="en-US" baseline="0" dirty="0" smtClean="0"/>
              <a:t> de mine si de tine…in general</a:t>
            </a:r>
          </a:p>
          <a:p>
            <a:r>
              <a:rPr lang="en-US" dirty="0" smtClean="0"/>
              <a:t>			-</a:t>
            </a:r>
            <a:r>
              <a:rPr lang="en-US" dirty="0" err="1" smtClean="0"/>
              <a:t>Vreau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imi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intelegeti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ingrijorarea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legata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am </a:t>
            </a:r>
            <a:r>
              <a:rPr lang="en-US" baseline="0" dirty="0" err="1" smtClean="0"/>
              <a:t>scris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sus</a:t>
            </a:r>
            <a:r>
              <a:rPr lang="en-US" baseline="0" dirty="0" smtClean="0"/>
              <a:t>, si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ramanem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prieteni</a:t>
            </a:r>
            <a:r>
              <a:rPr lang="en-US" baseline="0" dirty="0" smtClean="0"/>
              <a:t> la o masa </a:t>
            </a:r>
            <a:r>
              <a:rPr lang="en-US" baseline="0" dirty="0" err="1" smtClean="0"/>
              <a:t>intai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tacerii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apoi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dezbaterii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Imi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prezenta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cazul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deoarece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multe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luni</a:t>
            </a:r>
            <a:r>
              <a:rPr lang="en-US" baseline="0" dirty="0" smtClean="0"/>
              <a:t> ma </a:t>
            </a:r>
            <a:r>
              <a:rPr lang="en-US" baseline="0" dirty="0" err="1" smtClean="0"/>
              <a:t>framanta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tema</a:t>
            </a:r>
            <a:r>
              <a:rPr lang="en-US" baseline="0" dirty="0" smtClean="0"/>
              <a:t> …Si am </a:t>
            </a:r>
            <a:r>
              <a:rPr lang="en-US" baseline="0" dirty="0" err="1" smtClean="0"/>
              <a:t>deliberat</a:t>
            </a:r>
            <a:r>
              <a:rPr lang="en-US" baseline="0" dirty="0" smtClean="0"/>
              <a:t>..</a:t>
            </a:r>
          </a:p>
          <a:p>
            <a:endParaRPr lang="en-US" dirty="0" smtClean="0"/>
          </a:p>
          <a:p>
            <a:r>
              <a:rPr lang="en-US" dirty="0" smtClean="0"/>
              <a:t>MIZA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mult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importanta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nu vb. 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prima </a:t>
            </a:r>
            <a:r>
              <a:rPr lang="en-US" baseline="0" dirty="0" err="1" smtClean="0"/>
              <a:t>varianta</a:t>
            </a:r>
            <a:r>
              <a:rPr lang="en-US" baseline="0" dirty="0" smtClean="0"/>
              <a:t> nu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exacta si </a:t>
            </a:r>
            <a:r>
              <a:rPr lang="en-US" baseline="0" dirty="0" err="1" smtClean="0"/>
              <a:t>noi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mergem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implicatiile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enorme</a:t>
            </a:r>
            <a:r>
              <a:rPr lang="en-US" baseline="0" dirty="0" smtClean="0"/>
              <a:t>.</a:t>
            </a:r>
            <a:endParaRPr lang="en-US" dirty="0" smtClean="0"/>
          </a:p>
          <a:p>
            <a:r>
              <a:rPr lang="en-US" dirty="0" smtClean="0"/>
              <a:t>-</a:t>
            </a:r>
            <a:r>
              <a:rPr lang="en-US" dirty="0" err="1" smtClean="0"/>
              <a:t>Daca</a:t>
            </a:r>
            <a:r>
              <a:rPr lang="en-US" dirty="0" smtClean="0"/>
              <a:t> </a:t>
            </a:r>
            <a:r>
              <a:rPr lang="en-US" dirty="0" err="1" smtClean="0"/>
              <a:t>interpretarea</a:t>
            </a:r>
            <a:r>
              <a:rPr lang="en-US" dirty="0" smtClean="0"/>
              <a:t> </a:t>
            </a:r>
            <a:r>
              <a:rPr lang="en-US" dirty="0" err="1" smtClean="0"/>
              <a:t>realitatii</a:t>
            </a:r>
            <a:r>
              <a:rPr lang="en-US" dirty="0" smtClean="0"/>
              <a:t> </a:t>
            </a:r>
            <a:r>
              <a:rPr lang="en-US" dirty="0" err="1" smtClean="0"/>
              <a:t>istoice</a:t>
            </a:r>
            <a:r>
              <a:rPr lang="en-US" dirty="0" smtClean="0"/>
              <a:t> a 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bisericii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noastre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cf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careia</a:t>
            </a:r>
            <a:r>
              <a:rPr lang="en-US" baseline="0" dirty="0" smtClean="0"/>
              <a:t>, nu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multa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istorie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oamenii</a:t>
            </a:r>
            <a:r>
              <a:rPr lang="en-US" baseline="0" dirty="0" smtClean="0"/>
              <a:t> s-au </a:t>
            </a:r>
            <a:r>
              <a:rPr lang="en-US" baseline="0" dirty="0" err="1" smtClean="0"/>
              <a:t>impietrit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vina</a:t>
            </a:r>
            <a:r>
              <a:rPr lang="en-US" baseline="0" dirty="0" smtClean="0"/>
              <a:t> e la </a:t>
            </a:r>
            <a:r>
              <a:rPr lang="en-US" baseline="0" dirty="0" err="1" smtClean="0"/>
              <a:t>ei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corecta</a:t>
            </a:r>
            <a:r>
              <a:rPr lang="en-US" baseline="0" dirty="0" smtClean="0"/>
              <a:t> si in accord cu </a:t>
            </a:r>
            <a:r>
              <a:rPr lang="en-US" baseline="0" dirty="0" err="1" smtClean="0"/>
              <a:t>timpul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realitatea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atunci</a:t>
            </a:r>
            <a:r>
              <a:rPr lang="en-US" baseline="0" dirty="0" smtClean="0"/>
              <a:t> nu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nici</a:t>
            </a:r>
            <a:r>
              <a:rPr lang="en-US" baseline="0" dirty="0" smtClean="0"/>
              <a:t> o </a:t>
            </a:r>
            <a:r>
              <a:rPr lang="en-US" baseline="0" dirty="0" err="1" smtClean="0"/>
              <a:t>problema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Inseamna</a:t>
            </a:r>
            <a:r>
              <a:rPr lang="en-US" baseline="0" dirty="0" smtClean="0"/>
              <a:t> ca o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vina</a:t>
            </a:r>
            <a:r>
              <a:rPr lang="en-US" baseline="0" dirty="0" smtClean="0"/>
              <a:t> sf si nu </a:t>
            </a:r>
            <a:r>
              <a:rPr lang="en-US" baseline="0" dirty="0" err="1" smtClean="0"/>
              <a:t>suntem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dezacord</a:t>
            </a:r>
            <a:r>
              <a:rPr lang="en-US" baseline="0" dirty="0" smtClean="0"/>
              <a:t> cu </a:t>
            </a:r>
            <a:r>
              <a:rPr lang="en-US" baseline="0" dirty="0" err="1" smtClean="0"/>
              <a:t>Duhul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intentiile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.</a:t>
            </a:r>
          </a:p>
          <a:p>
            <a:r>
              <a:rPr lang="en-US" baseline="0" dirty="0" smtClean="0"/>
              <a:t>-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interpretarea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gresita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atunci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riscul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devierii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bisericii</a:t>
            </a:r>
            <a:r>
              <a:rPr lang="en-US" baseline="0" dirty="0" smtClean="0"/>
              <a:t> de la </a:t>
            </a:r>
            <a:r>
              <a:rPr lang="en-US" baseline="0" dirty="0" err="1" smtClean="0"/>
              <a:t>tinta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scopul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major. De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marturisesti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oamenilor</a:t>
            </a:r>
            <a:r>
              <a:rPr lang="en-US" baseline="0" dirty="0" smtClean="0"/>
              <a:t>  , 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nu se </a:t>
            </a:r>
            <a:r>
              <a:rPr lang="en-US" baseline="0" dirty="0" err="1" smtClean="0"/>
              <a:t>vor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intoarce</a:t>
            </a:r>
            <a:r>
              <a:rPr lang="en-US" baseline="0" dirty="0" smtClean="0"/>
              <a:t>, de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investesti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ceilalti</a:t>
            </a:r>
            <a:r>
              <a:rPr lang="en-US" baseline="0" dirty="0" smtClean="0"/>
              <a:t>, de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nu </a:t>
            </a:r>
            <a:r>
              <a:rPr lang="en-US" baseline="0" dirty="0" err="1" smtClean="0"/>
              <a:t>dormi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noaptea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nemantuiti</a:t>
            </a:r>
            <a:r>
              <a:rPr lang="en-US" baseline="0" dirty="0" smtClean="0"/>
              <a:t> din casa ta, de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dezvolti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activitati</a:t>
            </a:r>
            <a:r>
              <a:rPr lang="en-US" baseline="0" dirty="0" smtClean="0"/>
              <a:t> cu </a:t>
            </a:r>
            <a:r>
              <a:rPr lang="en-US" baseline="0" dirty="0" err="1" smtClean="0"/>
              <a:t>biserica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Reactia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naturala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retragerea</a:t>
            </a:r>
            <a:r>
              <a:rPr lang="en-US" baseline="0" dirty="0" smtClean="0"/>
              <a:t> in interior si </a:t>
            </a:r>
            <a:r>
              <a:rPr lang="en-US" baseline="0" dirty="0" err="1" smtClean="0"/>
              <a:t>conservarea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ceea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. Dar 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nu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corecta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interpretarea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oamenii</a:t>
            </a:r>
            <a:r>
              <a:rPr lang="en-US" baseline="0" dirty="0" smtClean="0"/>
              <a:t> nu se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pot </a:t>
            </a:r>
            <a:r>
              <a:rPr lang="en-US" baseline="0" dirty="0" err="1" smtClean="0"/>
              <a:t>intoarce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datorita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gradului</a:t>
            </a:r>
            <a:r>
              <a:rPr lang="en-US" baseline="0" dirty="0" smtClean="0"/>
              <a:t> mare de </a:t>
            </a:r>
            <a:r>
              <a:rPr lang="en-US" baseline="0" dirty="0" err="1" smtClean="0"/>
              <a:t>impietrire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atunci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riscul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mortii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bisericii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f mare. </a:t>
            </a:r>
            <a:r>
              <a:rPr lang="en-US" baseline="0" dirty="0" err="1" smtClean="0"/>
              <a:t>Supravietuirea</a:t>
            </a:r>
            <a:r>
              <a:rPr lang="en-US" baseline="0" dirty="0" smtClean="0"/>
              <a:t> , ca </a:t>
            </a:r>
            <a:r>
              <a:rPr lang="en-US" baseline="0" dirty="0" err="1" smtClean="0"/>
              <a:t>strategie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retragere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ascundere</a:t>
            </a:r>
            <a:r>
              <a:rPr lang="en-US" baseline="0" dirty="0" smtClean="0"/>
              <a:t> pare a fi </a:t>
            </a:r>
            <a:r>
              <a:rPr lang="en-US" baseline="0" dirty="0" err="1" smtClean="0"/>
              <a:t>numai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legata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vremea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fiarei</a:t>
            </a:r>
            <a:r>
              <a:rPr lang="en-US" baseline="0" dirty="0" smtClean="0"/>
              <a:t>, care e </a:t>
            </a:r>
            <a:r>
              <a:rPr lang="en-US" baseline="0" dirty="0" err="1" smtClean="0"/>
              <a:t>scurta</a:t>
            </a:r>
            <a:r>
              <a:rPr lang="en-US" baseline="0" dirty="0" smtClean="0"/>
              <a:t>. Dar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perioada</a:t>
            </a:r>
            <a:r>
              <a:rPr lang="en-US" baseline="0" dirty="0" smtClean="0"/>
              <a:t> mare </a:t>
            </a:r>
            <a:r>
              <a:rPr lang="en-US" baseline="0" dirty="0" err="1" smtClean="0"/>
              <a:t>retragerea</a:t>
            </a:r>
            <a:r>
              <a:rPr lang="en-US" baseline="0" dirty="0" smtClean="0"/>
              <a:t> In interior si </a:t>
            </a:r>
            <a:r>
              <a:rPr lang="en-US" baseline="0" dirty="0" err="1" smtClean="0"/>
              <a:t>angajarea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activitati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consevrare</a:t>
            </a:r>
            <a:r>
              <a:rPr lang="en-US" baseline="0" dirty="0" smtClean="0"/>
              <a:t> si protective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moarte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sigura</a:t>
            </a:r>
            <a:r>
              <a:rPr lang="en-US" baseline="0" dirty="0" smtClean="0"/>
              <a:t>.  </a:t>
            </a:r>
            <a:r>
              <a:rPr lang="en-US" baseline="0" dirty="0" err="1" smtClean="0"/>
              <a:t>Acelei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biserici</a:t>
            </a:r>
            <a:r>
              <a:rPr lang="en-US" baseline="0" dirty="0" smtClean="0"/>
              <a:t> I se </a:t>
            </a:r>
            <a:r>
              <a:rPr lang="en-US" baseline="0" dirty="0" err="1" smtClean="0"/>
              <a:t>poate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SFESNICUL.Ca</a:t>
            </a:r>
            <a:r>
              <a:rPr lang="en-US" baseline="0" dirty="0" smtClean="0"/>
              <a:t> la EFES.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93D9F-9FA4-4990-AE35-3CF2DAACAF4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906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err="1" smtClean="0"/>
              <a:t>Dumnezeu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iubeste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Lumea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jurul</a:t>
            </a:r>
            <a:r>
              <a:rPr lang="en-US" baseline="0" dirty="0" smtClean="0"/>
              <a:t> tau si o </a:t>
            </a:r>
            <a:r>
              <a:rPr lang="en-US" baseline="0" dirty="0" err="1" smtClean="0"/>
              <a:t>cheama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pocainta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tu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foarte</a:t>
            </a:r>
            <a:r>
              <a:rPr lang="en-US" baseline="0" dirty="0" smtClean="0"/>
              <a:t> important in </a:t>
            </a:r>
            <a:r>
              <a:rPr lang="en-US" baseline="0" dirty="0" err="1" smtClean="0"/>
              <a:t>asta</a:t>
            </a:r>
            <a:endParaRPr lang="en-US" baseline="0" dirty="0" smtClean="0"/>
          </a:p>
          <a:p>
            <a:pPr algn="l"/>
            <a:endParaRPr lang="en-US" baseline="0" dirty="0" smtClean="0"/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-E </a:t>
            </a:r>
            <a:r>
              <a:rPr lang="en-US" dirty="0" err="1" smtClean="0"/>
              <a:t>foarte</a:t>
            </a:r>
            <a:r>
              <a:rPr lang="en-US" dirty="0" smtClean="0"/>
              <a:t> important </a:t>
            </a:r>
            <a:r>
              <a:rPr lang="en-US" dirty="0" err="1" smtClean="0"/>
              <a:t>sa</a:t>
            </a:r>
            <a:r>
              <a:rPr lang="en-US" dirty="0" smtClean="0"/>
              <a:t> ne </a:t>
            </a:r>
            <a:r>
              <a:rPr lang="en-US" dirty="0" err="1" smtClean="0"/>
              <a:t>stabilim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 </a:t>
            </a:r>
            <a:r>
              <a:rPr lang="en-US" dirty="0" err="1" smtClean="0"/>
              <a:t>credem</a:t>
            </a:r>
            <a:r>
              <a:rPr lang="en-US" dirty="0" smtClean="0"/>
              <a:t> </a:t>
            </a:r>
            <a:r>
              <a:rPr lang="en-US" dirty="0" err="1" smtClean="0"/>
              <a:t>despre</a:t>
            </a:r>
            <a:r>
              <a:rPr lang="en-US" dirty="0" smtClean="0"/>
              <a:t> </a:t>
            </a:r>
            <a:r>
              <a:rPr lang="en-US" dirty="0" err="1" smtClean="0"/>
              <a:t>noi</a:t>
            </a:r>
            <a:r>
              <a:rPr lang="en-US" dirty="0" smtClean="0"/>
              <a:t> si </a:t>
            </a:r>
            <a:r>
              <a:rPr lang="en-US" dirty="0" err="1" smtClean="0"/>
              <a:t>lumea</a:t>
            </a:r>
            <a:r>
              <a:rPr lang="en-US" dirty="0" smtClean="0"/>
              <a:t> din  </a:t>
            </a:r>
            <a:r>
              <a:rPr lang="en-US" dirty="0" err="1" smtClean="0"/>
              <a:t>jurul</a:t>
            </a:r>
            <a:r>
              <a:rPr lang="en-US" dirty="0" smtClean="0"/>
              <a:t> </a:t>
            </a:r>
            <a:r>
              <a:rPr lang="en-US" dirty="0" err="1" smtClean="0"/>
              <a:t>nostru</a:t>
            </a:r>
            <a:r>
              <a:rPr lang="en-US" dirty="0" smtClean="0"/>
              <a:t>.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Depinde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viitorul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nostru</a:t>
            </a:r>
            <a:r>
              <a:rPr lang="en-US" baseline="0" dirty="0" smtClean="0"/>
              <a:t>.</a:t>
            </a:r>
          </a:p>
          <a:p>
            <a:pPr algn="l"/>
            <a:r>
              <a:rPr lang="en-US" baseline="0" dirty="0" smtClean="0"/>
              <a:t>Ne </a:t>
            </a:r>
            <a:r>
              <a:rPr lang="en-US" baseline="0" dirty="0" err="1" smtClean="0"/>
              <a:t>poate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pecetlui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soarta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un final </a:t>
            </a:r>
            <a:r>
              <a:rPr lang="en-US" baseline="0" dirty="0" err="1" smtClean="0"/>
              <a:t>sumbru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platou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urat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sau</a:t>
            </a:r>
            <a:r>
              <a:rPr lang="en-US" baseline="0" dirty="0" smtClean="0"/>
              <a:t>  </a:t>
            </a:r>
            <a:r>
              <a:rPr lang="en-US" baseline="0" dirty="0" err="1" smtClean="0"/>
              <a:t>poate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marca</a:t>
            </a:r>
            <a:r>
              <a:rPr lang="en-US" baseline="0" dirty="0" smtClean="0"/>
              <a:t> o </a:t>
            </a:r>
            <a:r>
              <a:rPr lang="en-US" baseline="0" dirty="0" err="1" smtClean="0"/>
              <a:t>evolutie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spectaculoasa</a:t>
            </a:r>
            <a:r>
              <a:rPr lang="en-US" baseline="0" dirty="0" smtClean="0"/>
              <a:t>…</a:t>
            </a:r>
          </a:p>
          <a:p>
            <a:pPr algn="l"/>
            <a:endParaRPr lang="en-US" baseline="0" dirty="0" smtClean="0"/>
          </a:p>
          <a:p>
            <a:pPr algn="l"/>
            <a:r>
              <a:rPr lang="en-US" baseline="0" dirty="0" smtClean="0"/>
              <a:t>DE CE  ? </a:t>
            </a:r>
            <a:r>
              <a:rPr lang="en-US" baseline="0" dirty="0" err="1" smtClean="0"/>
              <a:t>Viziunea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obiectivele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spre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viitor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vor</a:t>
            </a:r>
            <a:r>
              <a:rPr lang="en-US" baseline="0" dirty="0" smtClean="0"/>
              <a:t> face </a:t>
            </a:r>
            <a:r>
              <a:rPr lang="en-US" baseline="0" dirty="0" err="1" smtClean="0"/>
              <a:t>diferenta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viata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moartea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biserici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asteptam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doar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finalul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imediat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repede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termine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atunic</a:t>
            </a:r>
            <a:r>
              <a:rPr lang="en-US" baseline="0" dirty="0" smtClean="0"/>
              <a:t> ne </a:t>
            </a:r>
            <a:r>
              <a:rPr lang="en-US" baseline="0" dirty="0" err="1" smtClean="0"/>
              <a:t>vom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focaliza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spre</a:t>
            </a:r>
            <a:r>
              <a:rPr lang="en-US" baseline="0" dirty="0" smtClean="0"/>
              <a:t> interior si </a:t>
            </a:r>
            <a:r>
              <a:rPr lang="en-US" baseline="0" dirty="0" err="1" smtClean="0"/>
              <a:t>spre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supravietuire</a:t>
            </a:r>
            <a:r>
              <a:rPr lang="en-US" baseline="0" dirty="0" smtClean="0"/>
              <a:t>/</a:t>
            </a:r>
            <a:r>
              <a:rPr lang="en-US" baseline="0" dirty="0" err="1" smtClean="0"/>
              <a:t>conservare</a:t>
            </a:r>
            <a:r>
              <a:rPr lang="en-US" baseline="0" dirty="0" smtClean="0"/>
              <a:t>….Dar 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finalul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istoriei</a:t>
            </a:r>
            <a:r>
              <a:rPr lang="en-US" baseline="0" dirty="0" smtClean="0"/>
              <a:t> vine </a:t>
            </a:r>
            <a:r>
              <a:rPr lang="en-US" baseline="0" dirty="0" err="1" smtClean="0"/>
              <a:t>peste</a:t>
            </a:r>
            <a:r>
              <a:rPr lang="en-US" baseline="0" dirty="0" smtClean="0"/>
              <a:t> 20-50 </a:t>
            </a:r>
            <a:r>
              <a:rPr lang="en-US" baseline="0" dirty="0" err="1" smtClean="0"/>
              <a:t>ani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atunci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murim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cobza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toti</a:t>
            </a:r>
            <a:r>
              <a:rPr lang="en-US" baseline="0" dirty="0" smtClean="0"/>
              <a:t>…</a:t>
            </a:r>
            <a:r>
              <a:rPr lang="en-US" baseline="0" dirty="0" err="1" smtClean="0"/>
              <a:t>pentru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iesim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cadrul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directia</a:t>
            </a:r>
            <a:r>
              <a:rPr lang="en-US" baseline="0" dirty="0" smtClean="0"/>
              <a:t> in care </a:t>
            </a:r>
            <a:r>
              <a:rPr lang="en-US" baseline="0" dirty="0" err="1" smtClean="0"/>
              <a:t>opereaza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Duhul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Sfant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nemaifiind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acord</a:t>
            </a:r>
            <a:r>
              <a:rPr lang="en-US" baseline="0" dirty="0" smtClean="0"/>
              <a:t> cu el, in </a:t>
            </a:r>
            <a:r>
              <a:rPr lang="en-US" baseline="0" dirty="0" err="1" smtClean="0"/>
              <a:t>ascultare</a:t>
            </a:r>
            <a:r>
              <a:rPr lang="en-US" baseline="0" dirty="0" smtClean="0"/>
              <a:t> cu EL…Ne </a:t>
            </a:r>
            <a:r>
              <a:rPr lang="en-US" baseline="0" dirty="0" err="1" smtClean="0"/>
              <a:t>pierdem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rolul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sare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lumina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vom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orbita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jurul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munte</a:t>
            </a:r>
            <a:r>
              <a:rPr lang="en-US" baseline="0" dirty="0" smtClean="0"/>
              <a:t>…</a:t>
            </a:r>
          </a:p>
          <a:p>
            <a:pPr algn="l"/>
            <a:r>
              <a:rPr lang="en-US" baseline="0" dirty="0" smtClean="0"/>
              <a:t>Dar 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viziunea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obiectivele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noastre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sunt</a:t>
            </a:r>
            <a:r>
              <a:rPr lang="en-US" baseline="0" dirty="0" smtClean="0"/>
              <a:t> legate de </a:t>
            </a:r>
            <a:r>
              <a:rPr lang="en-US" baseline="0" dirty="0" err="1" smtClean="0"/>
              <a:t>oameni</a:t>
            </a:r>
            <a:r>
              <a:rPr lang="en-US" baseline="0" dirty="0" smtClean="0"/>
              <a:t>, si de cum am </a:t>
            </a:r>
            <a:r>
              <a:rPr lang="en-US" baseline="0" dirty="0" err="1" smtClean="0"/>
              <a:t>putea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impactam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smulgem</a:t>
            </a:r>
            <a:r>
              <a:rPr lang="en-US" baseline="0" dirty="0" smtClean="0"/>
              <a:t> cat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multi din </a:t>
            </a:r>
            <a:r>
              <a:rPr lang="en-US" baseline="0" dirty="0" err="1" smtClean="0"/>
              <a:t>intuneric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asta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aduce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viata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crestere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minunea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dezvoltarii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expansiunea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biserici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spre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binele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comunitatii</a:t>
            </a:r>
            <a:r>
              <a:rPr lang="en-US" baseline="0" dirty="0" smtClean="0"/>
              <a:t> sale </a:t>
            </a:r>
            <a:r>
              <a:rPr lang="en-US" baseline="0" dirty="0" err="1" smtClean="0"/>
              <a:t>laice</a:t>
            </a:r>
            <a:r>
              <a:rPr lang="en-US" baseline="0" dirty="0" smtClean="0"/>
              <a:t>. 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Ce </a:t>
            </a:r>
            <a:r>
              <a:rPr lang="en-US" dirty="0" err="1" smtClean="0"/>
              <a:t>Obiective</a:t>
            </a:r>
            <a:r>
              <a:rPr lang="en-US" dirty="0" smtClean="0"/>
              <a:t> MAJORE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lasat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Domnul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Isus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pt</a:t>
            </a:r>
            <a:r>
              <a:rPr lang="en-US" baseline="0" dirty="0" smtClean="0"/>
              <a:t> BISERICA SA?  Le pot </a:t>
            </a:r>
            <a:r>
              <a:rPr lang="en-US" baseline="0" dirty="0" err="1" smtClean="0"/>
              <a:t>exprima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scrut</a:t>
            </a:r>
            <a:r>
              <a:rPr lang="en-US" baseline="0" dirty="0" smtClean="0"/>
              <a:t> in : </a:t>
            </a:r>
            <a:r>
              <a:rPr lang="en-US" b="1" baseline="0" dirty="0" smtClean="0"/>
              <a:t>SA DEVENIM CA EL </a:t>
            </a:r>
            <a:r>
              <a:rPr lang="en-US" baseline="0" dirty="0" smtClean="0"/>
              <a:t>si </a:t>
            </a:r>
            <a:r>
              <a:rPr lang="en-US" b="1" baseline="0" dirty="0" smtClean="0"/>
              <a:t>SA IL COMUNICAM PE EL</a:t>
            </a:r>
            <a:r>
              <a:rPr lang="en-US" baseline="0" dirty="0" smtClean="0"/>
              <a:t>…</a:t>
            </a:r>
            <a:endParaRPr lang="en-US" dirty="0" smtClean="0"/>
          </a:p>
          <a:p>
            <a:pPr algn="l"/>
            <a:r>
              <a:rPr lang="en-US" dirty="0" smtClean="0"/>
              <a:t>- </a:t>
            </a:r>
            <a:r>
              <a:rPr lang="en-US" dirty="0" err="1" smtClean="0"/>
              <a:t>Vorbeste</a:t>
            </a:r>
            <a:r>
              <a:rPr lang="en-US" dirty="0" smtClean="0"/>
              <a:t> </a:t>
            </a:r>
            <a:r>
              <a:rPr lang="en-US" dirty="0" err="1" smtClean="0"/>
              <a:t>depsre</a:t>
            </a:r>
            <a:r>
              <a:rPr lang="en-US" dirty="0" smtClean="0"/>
              <a:t> </a:t>
            </a:r>
            <a:r>
              <a:rPr lang="en-US" dirty="0" err="1" smtClean="0"/>
              <a:t>dragostea</a:t>
            </a:r>
            <a:r>
              <a:rPr lang="en-US" dirty="0" smtClean="0"/>
              <a:t> </a:t>
            </a:r>
            <a:r>
              <a:rPr lang="en-US" dirty="0" err="1" smtClean="0"/>
              <a:t>lui</a:t>
            </a:r>
            <a:r>
              <a:rPr lang="en-US" dirty="0" smtClean="0"/>
              <a:t> </a:t>
            </a:r>
            <a:r>
              <a:rPr lang="en-US" dirty="0" err="1" smtClean="0"/>
              <a:t>Dumnezeu</a:t>
            </a:r>
            <a:r>
              <a:rPr lang="en-US" dirty="0" smtClean="0"/>
              <a:t> fata de </a:t>
            </a:r>
            <a:r>
              <a:rPr lang="en-US" dirty="0" err="1" smtClean="0"/>
              <a:t>oameni:Ce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crezi</a:t>
            </a:r>
            <a:r>
              <a:rPr lang="en-US" baseline="0" dirty="0" smtClean="0"/>
              <a:t> ?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 ii </a:t>
            </a:r>
            <a:r>
              <a:rPr lang="en-US" baseline="0" dirty="0" err="1" smtClean="0"/>
              <a:t>iubeste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cei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jurul</a:t>
            </a:r>
            <a:r>
              <a:rPr lang="en-US" baseline="0" dirty="0" smtClean="0"/>
              <a:t> tau ? Le </a:t>
            </a:r>
            <a:r>
              <a:rPr lang="en-US" baseline="0" dirty="0" err="1" smtClean="0"/>
              <a:t>vrea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Pocainta</a:t>
            </a:r>
            <a:r>
              <a:rPr lang="en-US" baseline="0" dirty="0" smtClean="0"/>
              <a:t> ? Ai </a:t>
            </a:r>
            <a:r>
              <a:rPr lang="en-US" baseline="0" dirty="0" err="1" smtClean="0"/>
              <a:t>vreun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rol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inca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asta</a:t>
            </a:r>
            <a:r>
              <a:rPr lang="en-US" baseline="0" dirty="0" smtClean="0"/>
              <a:t>? </a:t>
            </a:r>
            <a:endParaRPr lang="en-US" dirty="0" smtClean="0"/>
          </a:p>
          <a:p>
            <a:pPr algn="l"/>
            <a:r>
              <a:rPr lang="en-US" dirty="0" smtClean="0"/>
              <a:t>-</a:t>
            </a:r>
            <a:r>
              <a:rPr lang="en-US" dirty="0" err="1" smtClean="0"/>
              <a:t>Vorbeste</a:t>
            </a:r>
            <a:r>
              <a:rPr lang="en-US" dirty="0" smtClean="0"/>
              <a:t> </a:t>
            </a:r>
            <a:r>
              <a:rPr lang="en-US" dirty="0" err="1" smtClean="0"/>
              <a:t>despre</a:t>
            </a:r>
            <a:r>
              <a:rPr lang="en-US" dirty="0" smtClean="0"/>
              <a:t> </a:t>
            </a:r>
            <a:r>
              <a:rPr lang="en-US" dirty="0" err="1" smtClean="0"/>
              <a:t>dragostea</a:t>
            </a:r>
            <a:r>
              <a:rPr lang="en-US" dirty="0" smtClean="0"/>
              <a:t> </a:t>
            </a:r>
            <a:r>
              <a:rPr lang="en-US" dirty="0" err="1" smtClean="0"/>
              <a:t>bisericii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despre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oameni</a:t>
            </a:r>
            <a:r>
              <a:rPr lang="en-US" baseline="0" dirty="0" smtClean="0"/>
              <a:t>…</a:t>
            </a:r>
          </a:p>
          <a:p>
            <a:pPr algn="l"/>
            <a:endParaRPr lang="en-US" baseline="0" dirty="0" smtClean="0"/>
          </a:p>
          <a:p>
            <a:pPr algn="l"/>
            <a:endParaRPr lang="en-US" baseline="0" dirty="0" smtClean="0"/>
          </a:p>
          <a:p>
            <a:pPr algn="l"/>
            <a:r>
              <a:rPr lang="en-US" baseline="0" dirty="0" smtClean="0"/>
              <a:t>- </a:t>
            </a:r>
            <a:r>
              <a:rPr lang="en-US" baseline="0" dirty="0" err="1" smtClean="0"/>
              <a:t>Dovezile</a:t>
            </a:r>
            <a:r>
              <a:rPr lang="en-US" baseline="0" dirty="0" smtClean="0"/>
              <a:t> legate de </a:t>
            </a:r>
            <a:r>
              <a:rPr lang="en-US" baseline="0" dirty="0" err="1" smtClean="0"/>
              <a:t>varianta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finala</a:t>
            </a:r>
            <a:r>
              <a:rPr lang="en-US" baseline="0" dirty="0" smtClean="0"/>
              <a:t>  a </a:t>
            </a:r>
            <a:r>
              <a:rPr lang="en-US" baseline="0" dirty="0" err="1" smtClean="0"/>
              <a:t>deschiderii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oamenilor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cele</a:t>
            </a:r>
            <a:r>
              <a:rPr lang="en-US" baseline="0" dirty="0" smtClean="0"/>
              <a:t> 3 </a:t>
            </a:r>
            <a:r>
              <a:rPr lang="en-US" baseline="0" dirty="0" err="1" smtClean="0"/>
              <a:t>mari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directii</a:t>
            </a:r>
            <a:r>
              <a:rPr lang="en-US" baseline="0" dirty="0" smtClean="0"/>
              <a:t> : </a:t>
            </a:r>
            <a:r>
              <a:rPr lang="en-US" baseline="0" dirty="0" err="1" smtClean="0"/>
              <a:t>Interpretare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biblica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interpretare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istorica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subiectiva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exprienta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personala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colectiva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93D9F-9FA4-4990-AE35-3CF2DAACAF4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209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aseline="0" dirty="0" smtClean="0"/>
          </a:p>
          <a:p>
            <a:pPr algn="l"/>
            <a:r>
              <a:rPr lang="en-US" baseline="0" dirty="0" err="1" smtClean="0"/>
              <a:t>Iata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cred ca </a:t>
            </a:r>
            <a:r>
              <a:rPr lang="en-US" baseline="0" dirty="0" err="1" smtClean="0"/>
              <a:t>oamenii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jur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cautatori</a:t>
            </a:r>
            <a:r>
              <a:rPr lang="en-US" baseline="0" dirty="0" smtClean="0"/>
              <a:t> si nu a </a:t>
            </a:r>
            <a:r>
              <a:rPr lang="en-US" baseline="0" dirty="0" err="1" smtClean="0"/>
              <a:t>venit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inca</a:t>
            </a:r>
            <a:r>
              <a:rPr lang="en-US" baseline="0" dirty="0" smtClean="0"/>
              <a:t>  </a:t>
            </a:r>
            <a:r>
              <a:rPr lang="en-US" baseline="0" dirty="0" err="1" smtClean="0"/>
              <a:t>vremea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impietririi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ireversibile</a:t>
            </a:r>
            <a:endParaRPr lang="en-US" baseline="0" dirty="0" smtClean="0"/>
          </a:p>
          <a:p>
            <a:pPr algn="l"/>
            <a:endParaRPr lang="en-US" baseline="0" dirty="0" smtClean="0"/>
          </a:p>
          <a:p>
            <a:pPr algn="l"/>
            <a:r>
              <a:rPr lang="en-US" b="1" baseline="0" dirty="0" err="1" smtClean="0"/>
              <a:t>Interpretare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biblica</a:t>
            </a:r>
            <a:r>
              <a:rPr lang="en-US" b="1" baseline="0" dirty="0" smtClean="0"/>
              <a:t>:</a:t>
            </a:r>
          </a:p>
          <a:p>
            <a:pPr algn="l"/>
            <a:r>
              <a:rPr lang="en-US" baseline="0" dirty="0" smtClean="0"/>
              <a:t>-</a:t>
            </a:r>
            <a:r>
              <a:rPr lang="en-US" baseline="0" dirty="0" err="1" smtClean="0"/>
              <a:t>Cazul</a:t>
            </a:r>
            <a:r>
              <a:rPr lang="en-US" baseline="0" dirty="0" smtClean="0"/>
              <a:t> Noe –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 ii </a:t>
            </a:r>
            <a:r>
              <a:rPr lang="en-US" baseline="0" dirty="0" err="1" smtClean="0"/>
              <a:t>spune</a:t>
            </a:r>
            <a:r>
              <a:rPr lang="en-US" baseline="0" dirty="0" smtClean="0"/>
              <a:t> textual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Noe, ca vine </a:t>
            </a:r>
            <a:r>
              <a:rPr lang="en-US" baseline="0" dirty="0" err="1" smtClean="0"/>
              <a:t>vremea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impietririi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doar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familia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scapa</a:t>
            </a:r>
            <a:r>
              <a:rPr lang="en-US" baseline="0" dirty="0" smtClean="0"/>
              <a:t>.</a:t>
            </a:r>
          </a:p>
          <a:p>
            <a:pPr algn="l"/>
            <a:r>
              <a:rPr lang="en-US" baseline="0" dirty="0" smtClean="0"/>
              <a:t>-</a:t>
            </a:r>
            <a:r>
              <a:rPr lang="en-US" baseline="0" dirty="0" err="1" smtClean="0"/>
              <a:t>Cazul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Moise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spune</a:t>
            </a:r>
            <a:r>
              <a:rPr lang="en-US" baseline="0" dirty="0" smtClean="0"/>
              <a:t> textual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Moise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generatia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iesita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Egipt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intregime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compromisa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doar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Iosua</a:t>
            </a:r>
            <a:r>
              <a:rPr lang="en-US" baseline="0" dirty="0" smtClean="0"/>
              <a:t> , </a:t>
            </a:r>
            <a:r>
              <a:rPr lang="en-US" baseline="0" dirty="0" err="1" smtClean="0"/>
              <a:t>caleb</a:t>
            </a:r>
            <a:r>
              <a:rPr lang="en-US" baseline="0" dirty="0" smtClean="0"/>
              <a:t> . </a:t>
            </a:r>
            <a:r>
              <a:rPr lang="en-US" baseline="0" dirty="0" err="1" smtClean="0"/>
              <a:t>Legat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neamurile</a:t>
            </a:r>
            <a:r>
              <a:rPr lang="en-US" baseline="0" dirty="0" smtClean="0"/>
              <a:t> din Canaan , f </a:t>
            </a:r>
            <a:r>
              <a:rPr lang="en-US" baseline="0" dirty="0" err="1" smtClean="0"/>
              <a:t>clar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comunica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vor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trebui</a:t>
            </a:r>
            <a:r>
              <a:rPr lang="en-US" baseline="0" dirty="0" smtClean="0"/>
              <a:t> eliminate </a:t>
            </a:r>
            <a:r>
              <a:rPr lang="en-US" baseline="0" dirty="0" err="1" smtClean="0"/>
              <a:t>deoarece</a:t>
            </a:r>
            <a:r>
              <a:rPr lang="en-US" baseline="0" dirty="0" smtClean="0"/>
              <a:t> au o </a:t>
            </a:r>
            <a:r>
              <a:rPr lang="en-US" baseline="0" dirty="0" err="1" smtClean="0"/>
              <a:t>impetrire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degradare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ireversibila</a:t>
            </a:r>
            <a:r>
              <a:rPr lang="en-US" baseline="0" dirty="0" smtClean="0"/>
              <a:t>.</a:t>
            </a:r>
          </a:p>
          <a:p>
            <a:pPr algn="l"/>
            <a:r>
              <a:rPr lang="en-US" baseline="0" dirty="0" smtClean="0"/>
              <a:t>-</a:t>
            </a:r>
            <a:r>
              <a:rPr lang="en-US" baseline="0" dirty="0" err="1" smtClean="0"/>
              <a:t>Cazul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Ilie</a:t>
            </a:r>
            <a:r>
              <a:rPr lang="en-US" baseline="0" dirty="0" smtClean="0"/>
              <a:t> :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 nu ii </a:t>
            </a:r>
            <a:r>
              <a:rPr lang="en-US" baseline="0" dirty="0" err="1" smtClean="0"/>
              <a:t>spune</a:t>
            </a:r>
            <a:r>
              <a:rPr lang="en-US" baseline="0" dirty="0" smtClean="0"/>
              <a:t> ca nu </a:t>
            </a:r>
            <a:r>
              <a:rPr lang="en-US" baseline="0" dirty="0" err="1" smtClean="0"/>
              <a:t>vor</a:t>
            </a:r>
            <a:r>
              <a:rPr lang="en-US" baseline="0" dirty="0" smtClean="0"/>
              <a:t> fi </a:t>
            </a:r>
            <a:r>
              <a:rPr lang="en-US" baseline="0" dirty="0" err="1" smtClean="0"/>
              <a:t>roade</a:t>
            </a:r>
            <a:r>
              <a:rPr lang="en-US" baseline="0" dirty="0" smtClean="0"/>
              <a:t>, el </a:t>
            </a:r>
            <a:r>
              <a:rPr lang="en-US" baseline="0" dirty="0" err="1" smtClean="0"/>
              <a:t>interpreteaza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gresit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afla</a:t>
            </a:r>
            <a:r>
              <a:rPr lang="en-US" baseline="0" dirty="0" smtClean="0"/>
              <a:t> ca in </a:t>
            </a:r>
            <a:r>
              <a:rPr lang="en-US" baseline="0" dirty="0" err="1" smtClean="0"/>
              <a:t>urma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lucrarii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sunt</a:t>
            </a:r>
            <a:r>
              <a:rPr lang="en-US" baseline="0" dirty="0" smtClean="0"/>
              <a:t> 7000 de </a:t>
            </a:r>
            <a:r>
              <a:rPr lang="en-US" baseline="0" dirty="0" err="1" smtClean="0"/>
              <a:t>barbati</a:t>
            </a:r>
            <a:r>
              <a:rPr lang="en-US" baseline="0" dirty="0" smtClean="0"/>
              <a:t>…</a:t>
            </a:r>
            <a:r>
              <a:rPr lang="en-US" baseline="0" dirty="0" err="1" smtClean="0"/>
              <a:t>posibil</a:t>
            </a:r>
            <a:r>
              <a:rPr lang="en-US" baseline="0" dirty="0" smtClean="0"/>
              <a:t> 15000 de </a:t>
            </a:r>
            <a:r>
              <a:rPr lang="en-US" baseline="0" dirty="0" err="1" smtClean="0"/>
              <a:t>suflete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mantuite</a:t>
            </a:r>
            <a:endParaRPr lang="en-US" baseline="0" dirty="0" smtClean="0"/>
          </a:p>
          <a:p>
            <a:pPr algn="l"/>
            <a:r>
              <a:rPr lang="en-US" baseline="0" dirty="0" smtClean="0"/>
              <a:t>-</a:t>
            </a:r>
            <a:r>
              <a:rPr lang="en-US" baseline="0" dirty="0" err="1" smtClean="0"/>
              <a:t>Cazul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Ieremia</a:t>
            </a:r>
            <a:r>
              <a:rPr lang="en-US" baseline="0" dirty="0" smtClean="0"/>
              <a:t> : D. ii </a:t>
            </a:r>
            <a:r>
              <a:rPr lang="en-US" baseline="0" dirty="0" err="1" smtClean="0"/>
              <a:t>comunica</a:t>
            </a:r>
            <a:r>
              <a:rPr lang="en-US" baseline="0" dirty="0" smtClean="0"/>
              <a:t> direct ca nu se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intoarce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nimeni</a:t>
            </a:r>
            <a:r>
              <a:rPr lang="en-US" baseline="0" dirty="0" smtClean="0"/>
              <a:t>. Si </a:t>
            </a:r>
            <a:r>
              <a:rPr lang="en-US" baseline="0" dirty="0" err="1" smtClean="0"/>
              <a:t>chiar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nici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mijloceasca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ei</a:t>
            </a:r>
            <a:r>
              <a:rPr lang="en-US" baseline="0" dirty="0" smtClean="0"/>
              <a:t> nu I se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permite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Doar</a:t>
            </a:r>
            <a:r>
              <a:rPr lang="en-US" baseline="0" dirty="0" smtClean="0"/>
              <a:t> o </a:t>
            </a:r>
            <a:r>
              <a:rPr lang="en-US" baseline="0" dirty="0" err="1" smtClean="0"/>
              <a:t>ramasita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fi din Israel.</a:t>
            </a:r>
          </a:p>
          <a:p>
            <a:pPr algn="l"/>
            <a:r>
              <a:rPr lang="en-US" baseline="0" dirty="0" smtClean="0"/>
              <a:t>-</a:t>
            </a:r>
            <a:r>
              <a:rPr lang="en-US" baseline="0" dirty="0" err="1" smtClean="0"/>
              <a:t>Cazul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Isus</a:t>
            </a:r>
            <a:r>
              <a:rPr lang="en-US" baseline="0" dirty="0" smtClean="0"/>
              <a:t>: Israel a fi </a:t>
            </a:r>
            <a:r>
              <a:rPr lang="en-US" baseline="0" dirty="0" err="1" smtClean="0"/>
              <a:t>impietrit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natiune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dar</a:t>
            </a:r>
            <a:r>
              <a:rPr lang="en-US" baseline="0" dirty="0" smtClean="0"/>
              <a:t> o </a:t>
            </a:r>
            <a:r>
              <a:rPr lang="en-US" baseline="0" dirty="0" err="1" smtClean="0"/>
              <a:t>ramasita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merge </a:t>
            </a:r>
            <a:r>
              <a:rPr lang="en-US" baseline="0" dirty="0" err="1" smtClean="0"/>
              <a:t>dupa</a:t>
            </a:r>
            <a:r>
              <a:rPr lang="en-US" baseline="0" dirty="0" smtClean="0"/>
              <a:t> el.</a:t>
            </a:r>
          </a:p>
          <a:p>
            <a:pPr algn="l"/>
            <a:endParaRPr lang="en-US" baseline="0" dirty="0" smtClean="0"/>
          </a:p>
          <a:p>
            <a:pPr algn="l"/>
            <a:r>
              <a:rPr lang="en-US" baseline="0" dirty="0" err="1" smtClean="0"/>
              <a:t>Inteleg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aceste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pasaje</a:t>
            </a:r>
            <a:r>
              <a:rPr lang="en-US" baseline="0" dirty="0" smtClean="0"/>
              <a:t>, ca  o </a:t>
            </a:r>
            <a:r>
              <a:rPr lang="en-US" baseline="0" dirty="0" err="1" smtClean="0"/>
              <a:t>natiune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poate</a:t>
            </a:r>
            <a:r>
              <a:rPr lang="en-US" baseline="0" dirty="0" smtClean="0"/>
              <a:t> 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ajunga</a:t>
            </a:r>
            <a:r>
              <a:rPr lang="en-US" baseline="0" dirty="0" smtClean="0"/>
              <a:t> un </a:t>
            </a:r>
            <a:r>
              <a:rPr lang="en-US" baseline="0" dirty="0" err="1" smtClean="0"/>
              <a:t>prag</a:t>
            </a:r>
            <a:r>
              <a:rPr lang="en-US" baseline="0" dirty="0" smtClean="0"/>
              <a:t> critic al </a:t>
            </a:r>
            <a:r>
              <a:rPr lang="en-US" baseline="0" dirty="0" err="1" smtClean="0"/>
              <a:t>impietririi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razvratirii</a:t>
            </a:r>
            <a:r>
              <a:rPr lang="en-US" baseline="0" dirty="0" smtClean="0"/>
              <a:t>. Dar </a:t>
            </a:r>
            <a:r>
              <a:rPr lang="en-US" baseline="0" dirty="0" err="1" smtClean="0"/>
              <a:t>acest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lucru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trebuie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comunice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clar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neiterpretabil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protagonistilor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joaca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rolul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marturisitori</a:t>
            </a:r>
            <a:r>
              <a:rPr lang="en-US" baseline="0" dirty="0" smtClean="0"/>
              <a:t>.</a:t>
            </a:r>
          </a:p>
          <a:p>
            <a:pPr algn="l"/>
            <a:r>
              <a:rPr lang="en-US" baseline="0" dirty="0" err="1" smtClean="0"/>
              <a:t>Inteleg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fara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Informatia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sus</a:t>
            </a:r>
            <a:r>
              <a:rPr lang="en-US" baseline="0" dirty="0" smtClean="0"/>
              <a:t> , </a:t>
            </a:r>
            <a:r>
              <a:rPr lang="en-US" baseline="0" dirty="0" err="1" smtClean="0"/>
              <a:t>clara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contextulalizata</a:t>
            </a:r>
            <a:r>
              <a:rPr lang="en-US" baseline="0" dirty="0" smtClean="0"/>
              <a:t> nu </a:t>
            </a:r>
            <a:r>
              <a:rPr lang="en-US" baseline="0" dirty="0" err="1" smtClean="0"/>
              <a:t>putem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noi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interpreta</a:t>
            </a:r>
            <a:r>
              <a:rPr lang="en-US" baseline="0" dirty="0" smtClean="0"/>
              <a:t> si decide. Nu </a:t>
            </a:r>
            <a:r>
              <a:rPr lang="en-US" baseline="0" dirty="0" err="1" smtClean="0"/>
              <a:t>poti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cunoaste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adancul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sute</a:t>
            </a:r>
            <a:r>
              <a:rPr lang="en-US" baseline="0" dirty="0" smtClean="0"/>
              <a:t> de mii de </a:t>
            </a:r>
            <a:r>
              <a:rPr lang="en-US" baseline="0" dirty="0" err="1" smtClean="0"/>
              <a:t>oameni</a:t>
            </a:r>
            <a:r>
              <a:rPr lang="en-US" baseline="0" dirty="0" smtClean="0"/>
              <a:t> , </a:t>
            </a:r>
            <a:r>
              <a:rPr lang="en-US" baseline="0" dirty="0" err="1" smtClean="0"/>
              <a:t>milioane</a:t>
            </a:r>
            <a:r>
              <a:rPr lang="en-US" baseline="0" dirty="0" smtClean="0"/>
              <a:t>. Nu </a:t>
            </a:r>
            <a:r>
              <a:rPr lang="en-US" baseline="0" dirty="0" err="1" smtClean="0"/>
              <a:t>poti</a:t>
            </a:r>
            <a:r>
              <a:rPr lang="en-US" baseline="0" dirty="0" smtClean="0"/>
              <a:t> decide </a:t>
            </a:r>
            <a:r>
              <a:rPr lang="en-US" baseline="0" dirty="0" err="1" smtClean="0"/>
              <a:t>ata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usor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soarta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deja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pecetluita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fara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nici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macar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ii fi </a:t>
            </a:r>
            <a:r>
              <a:rPr lang="en-US" baseline="0" dirty="0" err="1" smtClean="0"/>
              <a:t>cunoscut</a:t>
            </a:r>
            <a:r>
              <a:rPr lang="en-US" baseline="0" dirty="0" smtClean="0"/>
              <a:t>. E </a:t>
            </a:r>
            <a:r>
              <a:rPr lang="en-US" baseline="0" dirty="0" err="1" smtClean="0"/>
              <a:t>prea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mult</a:t>
            </a:r>
            <a:r>
              <a:rPr lang="en-US" baseline="0" dirty="0" smtClean="0"/>
              <a:t>….</a:t>
            </a:r>
          </a:p>
          <a:p>
            <a:pPr algn="l"/>
            <a:endParaRPr lang="en-US" baseline="0" dirty="0" smtClean="0"/>
          </a:p>
          <a:p>
            <a:pPr algn="l"/>
            <a:r>
              <a:rPr lang="en-US" baseline="0" dirty="0" smtClean="0"/>
              <a:t>DECI: SUBIECTIVISM…..!!! </a:t>
            </a:r>
            <a:r>
              <a:rPr lang="en-US" baseline="0" dirty="0" err="1" smtClean="0"/>
              <a:t>Cata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vreme</a:t>
            </a:r>
            <a:r>
              <a:rPr lang="en-US" baseline="0" dirty="0" smtClean="0"/>
              <a:t> nu ne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spune</a:t>
            </a:r>
            <a:r>
              <a:rPr lang="en-US" baseline="0" dirty="0" smtClean="0"/>
              <a:t> Yahweh </a:t>
            </a:r>
            <a:r>
              <a:rPr lang="en-US" baseline="0" dirty="0" err="1" smtClean="0"/>
              <a:t>foarte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clar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suntem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intr</a:t>
            </a:r>
            <a:r>
              <a:rPr lang="en-US" baseline="0" dirty="0" smtClean="0"/>
              <a:t>-un </a:t>
            </a:r>
            <a:r>
              <a:rPr lang="en-US" baseline="0" dirty="0" err="1" smtClean="0"/>
              <a:t>subiectivim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interpretare</a:t>
            </a:r>
            <a:endParaRPr lang="en-US" baseline="0" dirty="0" smtClean="0"/>
          </a:p>
          <a:p>
            <a:pPr algn="l"/>
            <a:r>
              <a:rPr lang="en-US" b="1" baseline="0" dirty="0" err="1" smtClean="0"/>
              <a:t>Interpretare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istorica</a:t>
            </a:r>
            <a:r>
              <a:rPr lang="en-US" b="1" baseline="0" dirty="0" smtClean="0"/>
              <a:t>(</a:t>
            </a:r>
            <a:r>
              <a:rPr lang="en-US" b="1" baseline="0" dirty="0" err="1" smtClean="0"/>
              <a:t>escatologica</a:t>
            </a:r>
            <a:r>
              <a:rPr lang="en-US" b="1" baseline="0" dirty="0" smtClean="0"/>
              <a:t>) </a:t>
            </a:r>
            <a:r>
              <a:rPr lang="en-US" b="1" baseline="0" dirty="0" err="1" smtClean="0"/>
              <a:t>subiectiva</a:t>
            </a:r>
            <a:r>
              <a:rPr lang="en-US" b="1" baseline="0" dirty="0" smtClean="0"/>
              <a:t>: </a:t>
            </a:r>
            <a:r>
              <a:rPr lang="en-US" baseline="0" dirty="0" err="1" smtClean="0"/>
              <a:t>Cand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vrei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aplici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profetiile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depsre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vremea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urma</a:t>
            </a:r>
            <a:r>
              <a:rPr lang="en-US" baseline="0" dirty="0" smtClean="0"/>
              <a:t>, o </a:t>
            </a:r>
            <a:r>
              <a:rPr lang="en-US" baseline="0" dirty="0" err="1" smtClean="0"/>
              <a:t>faci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intr</a:t>
            </a:r>
            <a:r>
              <a:rPr lang="en-US" baseline="0" dirty="0" smtClean="0"/>
              <a:t>-un </a:t>
            </a:r>
            <a:r>
              <a:rPr lang="en-US" baseline="0" dirty="0" err="1" smtClean="0"/>
              <a:t>subiectivism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absolut</a:t>
            </a:r>
            <a:r>
              <a:rPr lang="en-US" baseline="0" dirty="0" smtClean="0"/>
              <a:t>. Mai ales 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folosesti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potrivirea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pasaje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individuale</a:t>
            </a:r>
            <a:r>
              <a:rPr lang="en-US" baseline="0" dirty="0" smtClean="0"/>
              <a:t> cu </a:t>
            </a:r>
            <a:r>
              <a:rPr lang="en-US" baseline="0" dirty="0" err="1" smtClean="0"/>
              <a:t>contexte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contemporane</a:t>
            </a:r>
            <a:r>
              <a:rPr lang="en-US" baseline="0" dirty="0" smtClean="0"/>
              <a:t>. </a:t>
            </a:r>
          </a:p>
          <a:p>
            <a:pPr algn="l"/>
            <a:r>
              <a:rPr lang="en-US" baseline="0" dirty="0" err="1" smtClean="0"/>
              <a:t>Cel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adesea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istorie</a:t>
            </a:r>
            <a:r>
              <a:rPr lang="en-US" baseline="0" dirty="0" smtClean="0"/>
              <a:t> s-au </a:t>
            </a:r>
            <a:r>
              <a:rPr lang="en-US" baseline="0" dirty="0" err="1" smtClean="0"/>
              <a:t>facut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erori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Nimeni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acum</a:t>
            </a:r>
            <a:r>
              <a:rPr lang="en-US" baseline="0" dirty="0" smtClean="0"/>
              <a:t> nu a </a:t>
            </a:r>
            <a:r>
              <a:rPr lang="en-US" baseline="0" dirty="0" err="1" smtClean="0"/>
              <a:t>nimerit</a:t>
            </a:r>
            <a:r>
              <a:rPr lang="en-US" baseline="0" dirty="0" smtClean="0"/>
              <a:t>. Desi la </a:t>
            </a:r>
            <a:r>
              <a:rPr lang="en-US" baseline="0" dirty="0" err="1" smtClean="0"/>
              <a:t>momentul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acela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toti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erau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convinsi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traiesc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elemente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cheie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profetiile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depsre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sfarsit</a:t>
            </a:r>
            <a:r>
              <a:rPr lang="en-US" baseline="0" dirty="0" smtClean="0"/>
              <a:t>.</a:t>
            </a:r>
          </a:p>
          <a:p>
            <a:pPr algn="l"/>
            <a:endParaRPr lang="en-US" baseline="0" dirty="0" smtClean="0"/>
          </a:p>
          <a:p>
            <a:pPr algn="l"/>
            <a:r>
              <a:rPr lang="en-US" baseline="0" dirty="0" err="1" smtClean="0"/>
              <a:t>Stiti</a:t>
            </a:r>
            <a:r>
              <a:rPr lang="en-US" baseline="0" dirty="0" smtClean="0"/>
              <a:t> de cate </a:t>
            </a:r>
            <a:r>
              <a:rPr lang="en-US" baseline="0" dirty="0" err="1" smtClean="0"/>
              <a:t>ori</a:t>
            </a:r>
            <a:r>
              <a:rPr lang="en-US" baseline="0" dirty="0" smtClean="0"/>
              <a:t> s-a </a:t>
            </a:r>
            <a:r>
              <a:rPr lang="en-US" baseline="0" dirty="0" err="1" smtClean="0"/>
              <a:t>emis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interpratarea</a:t>
            </a:r>
            <a:r>
              <a:rPr lang="en-US" baseline="0" dirty="0" smtClean="0"/>
              <a:t> ca a </a:t>
            </a:r>
            <a:r>
              <a:rPr lang="en-US" baseline="0" dirty="0" err="1" smtClean="0"/>
              <a:t>venit</a:t>
            </a:r>
            <a:r>
              <a:rPr lang="en-US" baseline="0" dirty="0" smtClean="0"/>
              <a:t> sf </a:t>
            </a:r>
            <a:r>
              <a:rPr lang="en-US" baseline="0" dirty="0" err="1" smtClean="0"/>
              <a:t>lumii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fiara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acum</a:t>
            </a:r>
            <a:r>
              <a:rPr lang="en-US" baseline="0" dirty="0" smtClean="0"/>
              <a:t> in 2000 de </a:t>
            </a:r>
            <a:r>
              <a:rPr lang="en-US" baseline="0" dirty="0" err="1" smtClean="0"/>
              <a:t>ani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crestinism</a:t>
            </a:r>
            <a:r>
              <a:rPr lang="en-US" baseline="0" dirty="0" smtClean="0"/>
              <a:t> ? De </a:t>
            </a:r>
            <a:r>
              <a:rPr lang="en-US" baseline="0" dirty="0" err="1" smtClean="0"/>
              <a:t>cateva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ori</a:t>
            </a:r>
            <a:r>
              <a:rPr lang="en-US" baseline="0" dirty="0" smtClean="0"/>
              <a:t> …</a:t>
            </a:r>
          </a:p>
          <a:p>
            <a:pPr algn="l"/>
            <a:r>
              <a:rPr lang="en-US" baseline="0" dirty="0" err="1" smtClean="0"/>
              <a:t>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cateva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exemple</a:t>
            </a:r>
            <a:r>
              <a:rPr lang="en-US" baseline="0" dirty="0" smtClean="0"/>
              <a:t>: 431(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Montanus</a:t>
            </a:r>
            <a:r>
              <a:rPr lang="en-US" baseline="0" dirty="0" smtClean="0"/>
              <a:t>), </a:t>
            </a:r>
            <a:r>
              <a:rPr lang="en-US" baseline="0" dirty="0" err="1" smtClean="0"/>
              <a:t>Charkes</a:t>
            </a:r>
            <a:r>
              <a:rPr lang="en-US" baseline="0" dirty="0" smtClean="0"/>
              <a:t> Wesley(1794), </a:t>
            </a:r>
            <a:r>
              <a:rPr lang="en-US" baseline="0" dirty="0" err="1" smtClean="0"/>
              <a:t>Martorii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="0" baseline="0" dirty="0" err="1" smtClean="0"/>
              <a:t>Iehova</a:t>
            </a:r>
            <a:r>
              <a:rPr lang="en-US" b="0" baseline="0" dirty="0" smtClean="0"/>
              <a:t>(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1914, 1915, 1918, 1920, 1925, 1941, 1975, 1944</a:t>
            </a:r>
            <a:r>
              <a:rPr lang="en-US" baseline="0" dirty="0" smtClean="0"/>
              <a:t>), In </a:t>
            </a:r>
            <a:r>
              <a:rPr lang="en-US" baseline="0" dirty="0" err="1" smtClean="0"/>
              <a:t>vremea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Hitler-1944(</a:t>
            </a:r>
            <a:r>
              <a:rPr lang="en-US" baseline="0" dirty="0" err="1" smtClean="0"/>
              <a:t>Biserica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protestanta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Germana</a:t>
            </a:r>
            <a:r>
              <a:rPr lang="en-US" baseline="0" dirty="0" smtClean="0"/>
              <a:t>),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William Miller(1843), Joanna Southcott (1814),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Cometa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Halley(1910), Albert Porta(1919), </a:t>
            </a:r>
            <a:r>
              <a:rPr lang="nb-NO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John Gribben si Stephen Plagemann(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Martie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1982</a:t>
            </a:r>
            <a:r>
              <a:rPr lang="nb-NO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,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Nostradamus(1999), Harold Camping (2011),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etc</a:t>
            </a:r>
            <a:endParaRPr lang="en-US" b="0" baseline="0" dirty="0" smtClean="0"/>
          </a:p>
          <a:p>
            <a:pPr algn="l"/>
            <a:endParaRPr lang="en-US" baseline="0" dirty="0" smtClean="0"/>
          </a:p>
          <a:p>
            <a:pPr algn="l"/>
            <a:r>
              <a:rPr lang="en-US" baseline="0" dirty="0" err="1" smtClean="0"/>
              <a:t>Va</a:t>
            </a:r>
            <a:r>
              <a:rPr lang="en-US" baseline="0" dirty="0" smtClean="0"/>
              <a:t> rog nu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incercati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voi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inca</a:t>
            </a:r>
            <a:r>
              <a:rPr lang="en-US" baseline="0" dirty="0" smtClean="0"/>
              <a:t> o data. Au </a:t>
            </a:r>
            <a:r>
              <a:rPr lang="en-US" baseline="0" dirty="0" err="1" smtClean="0"/>
              <a:t>dat</a:t>
            </a:r>
            <a:r>
              <a:rPr lang="en-US" baseline="0" dirty="0" smtClean="0"/>
              <a:t>-o in bara </a:t>
            </a:r>
            <a:r>
              <a:rPr lang="en-US" baseline="0" dirty="0" err="1" smtClean="0"/>
              <a:t>atatia</a:t>
            </a:r>
            <a:r>
              <a:rPr lang="en-US" baseline="0" dirty="0" smtClean="0"/>
              <a:t>!!! Este </a:t>
            </a:r>
            <a:r>
              <a:rPr lang="en-US" baseline="0" dirty="0" err="1" smtClean="0"/>
              <a:t>imposibil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incerci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aplici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contexte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escatologice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vremea</a:t>
            </a:r>
            <a:r>
              <a:rPr lang="en-US" baseline="0" dirty="0" smtClean="0"/>
              <a:t> ta.</a:t>
            </a:r>
          </a:p>
          <a:p>
            <a:pPr algn="l"/>
            <a:r>
              <a:rPr lang="en-US" baseline="0" dirty="0" err="1" smtClean="0"/>
              <a:t>Sunt</a:t>
            </a:r>
            <a:r>
              <a:rPr lang="en-US" baseline="0" dirty="0" smtClean="0"/>
              <a:t> curios cu cat </a:t>
            </a:r>
            <a:r>
              <a:rPr lang="en-US" baseline="0" dirty="0" err="1" smtClean="0"/>
              <a:t>umr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trateaza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atatea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incercari</a:t>
            </a:r>
            <a:r>
              <a:rPr lang="en-US" baseline="0" dirty="0" smtClean="0"/>
              <a:t> de a </a:t>
            </a:r>
            <a:r>
              <a:rPr lang="en-US" baseline="0" dirty="0" err="1" smtClean="0"/>
              <a:t>gasi</a:t>
            </a:r>
            <a:r>
              <a:rPr lang="en-US" baseline="0" dirty="0" smtClean="0"/>
              <a:t> zona </a:t>
            </a:r>
            <a:r>
              <a:rPr lang="en-US" baseline="0" dirty="0" err="1" smtClean="0"/>
              <a:t>venirii</a:t>
            </a:r>
            <a:r>
              <a:rPr lang="en-US" baseline="0" dirty="0" smtClean="0"/>
              <a:t> Sale…</a:t>
            </a:r>
          </a:p>
          <a:p>
            <a:pPr algn="l"/>
            <a:endParaRPr lang="en-US" baseline="0" dirty="0" smtClean="0"/>
          </a:p>
          <a:p>
            <a:pPr algn="l"/>
            <a:r>
              <a:rPr lang="en-US" baseline="0" dirty="0" err="1" smtClean="0"/>
              <a:t>Deoarece</a:t>
            </a:r>
            <a:r>
              <a:rPr lang="en-US" baseline="0" dirty="0" smtClean="0"/>
              <a:t> personal cred ca </a:t>
            </a:r>
            <a:r>
              <a:rPr lang="en-US" baseline="0" dirty="0" err="1" smtClean="0"/>
              <a:t>ai</a:t>
            </a:r>
            <a:r>
              <a:rPr lang="en-US" baseline="0" dirty="0" smtClean="0"/>
              <a:t> 99, 9 % </a:t>
            </a:r>
            <a:r>
              <a:rPr lang="en-US" baseline="0" dirty="0" err="1" smtClean="0"/>
              <a:t>sanse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gresesti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cautarile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escatologice</a:t>
            </a:r>
            <a:r>
              <a:rPr lang="en-US" baseline="0" dirty="0" smtClean="0"/>
              <a:t>, tot la </a:t>
            </a:r>
            <a:r>
              <a:rPr lang="en-US" baseline="0" dirty="0" err="1" smtClean="0"/>
              <a:t>fel</a:t>
            </a:r>
            <a:r>
              <a:rPr lang="en-US" baseline="0" dirty="0" smtClean="0"/>
              <a:t> cred ca </a:t>
            </a:r>
            <a:r>
              <a:rPr lang="en-US" baseline="0" dirty="0" err="1" smtClean="0"/>
              <a:t>poti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gresi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faci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analogia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generatia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aceea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oameni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cei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care ii </a:t>
            </a:r>
            <a:r>
              <a:rPr lang="en-US" baseline="0" dirty="0" err="1" smtClean="0"/>
              <a:t>intalnesti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tu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serviciul</a:t>
            </a:r>
            <a:r>
              <a:rPr lang="en-US" baseline="0" dirty="0" smtClean="0"/>
              <a:t> tau, </a:t>
            </a:r>
            <a:r>
              <a:rPr lang="en-US" baseline="0" dirty="0" err="1" smtClean="0"/>
              <a:t>orasul</a:t>
            </a:r>
            <a:r>
              <a:rPr lang="en-US" baseline="0" dirty="0" smtClean="0"/>
              <a:t> tau, </a:t>
            </a:r>
            <a:r>
              <a:rPr lang="en-US" baseline="0" dirty="0" err="1" smtClean="0"/>
              <a:t>tara</a:t>
            </a:r>
            <a:r>
              <a:rPr lang="en-US" baseline="0" dirty="0" smtClean="0"/>
              <a:t> ta.   </a:t>
            </a:r>
          </a:p>
          <a:p>
            <a:pPr algn="l"/>
            <a:endParaRPr lang="en-US" baseline="0" dirty="0" smtClean="0"/>
          </a:p>
          <a:p>
            <a:pPr algn="l"/>
            <a:endParaRPr lang="en-U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baseline="0" dirty="0" err="1" smtClean="0"/>
              <a:t>Exprienta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personala</a:t>
            </a:r>
            <a:r>
              <a:rPr lang="en-US" b="1" baseline="0" dirty="0" smtClean="0"/>
              <a:t> si </a:t>
            </a:r>
            <a:r>
              <a:rPr lang="en-US" b="1" baseline="0" dirty="0" err="1" smtClean="0"/>
              <a:t>colectiva</a:t>
            </a:r>
            <a:r>
              <a:rPr lang="en-US" b="1" baseline="0" dirty="0" smtClean="0"/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171450" indent="-171450" algn="l">
              <a:buFontTx/>
              <a:buChar char="-"/>
            </a:pPr>
            <a:r>
              <a:rPr lang="en-US" baseline="0" dirty="0" err="1" smtClean="0"/>
              <a:t>Daca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treci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printr</a:t>
            </a:r>
            <a:r>
              <a:rPr lang="en-US" baseline="0" dirty="0" smtClean="0"/>
              <a:t>-o </a:t>
            </a:r>
            <a:r>
              <a:rPr lang="en-US" baseline="0" dirty="0" err="1" smtClean="0"/>
              <a:t>perioada</a:t>
            </a:r>
            <a:r>
              <a:rPr lang="en-US" baseline="0" dirty="0" smtClean="0"/>
              <a:t> in care </a:t>
            </a:r>
            <a:r>
              <a:rPr lang="en-US" baseline="0" dirty="0" err="1" smtClean="0"/>
              <a:t>biserica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creste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ai</a:t>
            </a:r>
            <a:r>
              <a:rPr lang="en-US" baseline="0" dirty="0" smtClean="0"/>
              <a:t> un success </a:t>
            </a:r>
            <a:r>
              <a:rPr lang="en-US" baseline="0" dirty="0" err="1" smtClean="0"/>
              <a:t>imens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scrii</a:t>
            </a:r>
            <a:r>
              <a:rPr lang="en-US" baseline="0" dirty="0" smtClean="0"/>
              <a:t> – Driven </a:t>
            </a:r>
            <a:r>
              <a:rPr lang="en-US" baseline="0" dirty="0" err="1" smtClean="0"/>
              <a:t>pourpuse</a:t>
            </a:r>
            <a:r>
              <a:rPr lang="en-US" baseline="0" dirty="0" smtClean="0"/>
              <a:t> Church …</a:t>
            </a:r>
          </a:p>
          <a:p>
            <a:pPr marL="171450" indent="-171450" algn="l">
              <a:buFontTx/>
              <a:buChar char="-"/>
            </a:pPr>
            <a:r>
              <a:rPr lang="en-US" baseline="0" dirty="0" smtClean="0"/>
              <a:t>-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treci</a:t>
            </a:r>
            <a:r>
              <a:rPr lang="en-US" baseline="0" dirty="0" smtClean="0"/>
              <a:t>  </a:t>
            </a:r>
            <a:r>
              <a:rPr lang="en-US" baseline="0" dirty="0" err="1" smtClean="0"/>
              <a:t>printr</a:t>
            </a:r>
            <a:r>
              <a:rPr lang="en-US" baseline="0" dirty="0" smtClean="0"/>
              <a:t>-o </a:t>
            </a:r>
            <a:r>
              <a:rPr lang="en-US" baseline="0" dirty="0" err="1" smtClean="0"/>
              <a:t>perioada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grea</a:t>
            </a:r>
            <a:r>
              <a:rPr lang="en-US" baseline="0" dirty="0" smtClean="0"/>
              <a:t>, de </a:t>
            </a:r>
            <a:r>
              <a:rPr lang="en-US" baseline="0" dirty="0" err="1" smtClean="0"/>
              <a:t>seceta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deobicei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cauti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explicatii</a:t>
            </a:r>
            <a:r>
              <a:rPr lang="en-US" baseline="0" dirty="0" smtClean="0"/>
              <a:t> diverse la </a:t>
            </a:r>
            <a:r>
              <a:rPr lang="en-US" baseline="0" dirty="0" err="1" smtClean="0"/>
              <a:t>seceta</a:t>
            </a:r>
            <a:r>
              <a:rPr lang="en-US" baseline="0" dirty="0" smtClean="0"/>
              <a:t> in care </a:t>
            </a:r>
            <a:r>
              <a:rPr lang="en-US" baseline="0" dirty="0" err="1" smtClean="0"/>
              <a:t>esti</a:t>
            </a:r>
            <a:r>
              <a:rPr lang="en-US" baseline="0" dirty="0" smtClean="0"/>
              <a:t>.  Si </a:t>
            </a:r>
            <a:r>
              <a:rPr lang="en-US" baseline="0" dirty="0" err="1" smtClean="0"/>
              <a:t>desigur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experieanta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altii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sunt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vina</a:t>
            </a:r>
            <a:endParaRPr lang="en-US" baseline="0" dirty="0" smtClean="0"/>
          </a:p>
          <a:p>
            <a:pPr marL="171450" indent="-171450" algn="l">
              <a:buFontTx/>
              <a:buChar char="-"/>
            </a:pPr>
            <a:r>
              <a:rPr lang="en-US" baseline="0" dirty="0" err="1" smtClean="0"/>
              <a:t>Experienta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personala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amprenteaza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felul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oricum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subiectiv</a:t>
            </a:r>
            <a:r>
              <a:rPr lang="en-US" baseline="0" dirty="0" smtClean="0"/>
              <a:t> de a </a:t>
            </a:r>
            <a:r>
              <a:rPr lang="en-US" baseline="0" dirty="0" err="1" smtClean="0"/>
              <a:t>interpreta</a:t>
            </a:r>
            <a:r>
              <a:rPr lang="en-US" baseline="0" dirty="0" smtClean="0"/>
              <a:t>.</a:t>
            </a:r>
          </a:p>
          <a:p>
            <a:pPr algn="l"/>
            <a:endParaRPr lang="en-US" baseline="0" dirty="0" smtClean="0"/>
          </a:p>
          <a:p>
            <a:pPr algn="l"/>
            <a:r>
              <a:rPr lang="en-US" baseline="0" dirty="0" smtClean="0"/>
              <a:t>-</a:t>
            </a:r>
            <a:r>
              <a:rPr lang="en-US" b="1" baseline="0" dirty="0" smtClean="0"/>
              <a:t>V-</a:t>
            </a:r>
            <a:r>
              <a:rPr lang="en-US" b="1" baseline="0" dirty="0" err="1" smtClean="0"/>
              <a:t>ati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gandit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vreodata</a:t>
            </a:r>
            <a:r>
              <a:rPr lang="en-US" b="1" baseline="0" dirty="0" smtClean="0"/>
              <a:t> ca </a:t>
            </a:r>
            <a:r>
              <a:rPr lang="en-US" b="1" baseline="0" dirty="0" err="1" smtClean="0"/>
              <a:t>Dumnezeu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creste</a:t>
            </a:r>
            <a:r>
              <a:rPr lang="en-US" b="1" baseline="0" dirty="0" smtClean="0"/>
              <a:t> o </a:t>
            </a:r>
            <a:r>
              <a:rPr lang="en-US" b="1" baseline="0" dirty="0" err="1" smtClean="0"/>
              <a:t>trezire</a:t>
            </a:r>
            <a:r>
              <a:rPr lang="en-US" b="1" baseline="0" dirty="0" smtClean="0"/>
              <a:t> in </a:t>
            </a:r>
            <a:r>
              <a:rPr lang="en-US" b="1" baseline="0" dirty="0" err="1" smtClean="0"/>
              <a:t>decursul</a:t>
            </a:r>
            <a:r>
              <a:rPr lang="en-US" b="1" baseline="0" dirty="0" smtClean="0"/>
              <a:t> de </a:t>
            </a:r>
            <a:r>
              <a:rPr lang="en-US" b="1" baseline="0" dirty="0" err="1" smtClean="0"/>
              <a:t>generatii</a:t>
            </a:r>
            <a:r>
              <a:rPr lang="en-US" b="1" baseline="0" dirty="0" smtClean="0"/>
              <a:t>? </a:t>
            </a:r>
            <a:r>
              <a:rPr lang="en-US" baseline="0" dirty="0" smtClean="0"/>
              <a:t>De </a:t>
            </a:r>
            <a:r>
              <a:rPr lang="en-US" baseline="0" dirty="0" err="1" smtClean="0"/>
              <a:t>unde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sti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tu</a:t>
            </a:r>
            <a:r>
              <a:rPr lang="en-US" baseline="0" dirty="0" smtClean="0"/>
              <a:t> nu </a:t>
            </a:r>
            <a:r>
              <a:rPr lang="en-US" baseline="0" dirty="0" err="1" smtClean="0"/>
              <a:t>esti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proiectat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temelia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urmatoarea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generatie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ridice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Templul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poate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culeaga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roadele</a:t>
            </a:r>
            <a:r>
              <a:rPr lang="en-US" baseline="0" dirty="0" smtClean="0"/>
              <a:t>?  </a:t>
            </a:r>
            <a:r>
              <a:rPr lang="en-US" baseline="0" dirty="0" err="1" smtClean="0"/>
              <a:t>Voi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stiti</a:t>
            </a:r>
            <a:r>
              <a:rPr lang="en-US" baseline="0" dirty="0" smtClean="0"/>
              <a:t> cate </a:t>
            </a:r>
            <a:r>
              <a:rPr lang="en-US" baseline="0" dirty="0" err="1" smtClean="0"/>
              <a:t>lucruri</a:t>
            </a:r>
            <a:r>
              <a:rPr lang="en-US" baseline="0" dirty="0" smtClean="0"/>
              <a:t> am recuperate </a:t>
            </a:r>
            <a:r>
              <a:rPr lang="en-US" baseline="0" dirty="0" err="1" smtClean="0"/>
              <a:t>noi</a:t>
            </a:r>
            <a:r>
              <a:rPr lang="en-US" baseline="0" dirty="0" smtClean="0"/>
              <a:t> in 15 </a:t>
            </a:r>
            <a:r>
              <a:rPr lang="en-US" baseline="0" dirty="0" err="1" smtClean="0"/>
              <a:t>ani</a:t>
            </a:r>
            <a:r>
              <a:rPr lang="en-US" baseline="0" dirty="0" smtClean="0"/>
              <a:t> , ca si system de </a:t>
            </a:r>
            <a:r>
              <a:rPr lang="en-US" baseline="0" dirty="0" err="1" smtClean="0"/>
              <a:t>gandire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crestina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liberatate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culturala</a:t>
            </a:r>
            <a:r>
              <a:rPr lang="en-US" baseline="0" dirty="0" smtClean="0"/>
              <a:t>…</a:t>
            </a:r>
            <a:r>
              <a:rPr lang="en-US" baseline="0" dirty="0" err="1" smtClean="0"/>
              <a:t>Ar</a:t>
            </a:r>
            <a:r>
              <a:rPr lang="en-US" baseline="0" dirty="0" smtClean="0"/>
              <a:t> fi </a:t>
            </a:r>
            <a:r>
              <a:rPr lang="en-US" baseline="0" dirty="0" err="1" smtClean="0"/>
              <a:t>prea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putin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investeasca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atat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ne </a:t>
            </a:r>
            <a:r>
              <a:rPr lang="en-US" baseline="0" dirty="0" err="1" smtClean="0"/>
              <a:t>oprim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acum</a:t>
            </a:r>
            <a:r>
              <a:rPr lang="en-US" baseline="0" dirty="0" smtClean="0"/>
              <a:t>!!!!</a:t>
            </a:r>
          </a:p>
          <a:p>
            <a:pPr algn="l"/>
            <a:endParaRPr lang="en-US" baseline="0" dirty="0" smtClean="0"/>
          </a:p>
          <a:p>
            <a:pPr algn="l"/>
            <a:r>
              <a:rPr lang="en-US" baseline="0" dirty="0" smtClean="0"/>
              <a:t> </a:t>
            </a:r>
            <a:r>
              <a:rPr lang="en-US" baseline="0" dirty="0" err="1" smtClean="0"/>
              <a:t>Dovezile</a:t>
            </a:r>
            <a:r>
              <a:rPr lang="en-US" baseline="0" dirty="0" smtClean="0"/>
              <a:t> legate de </a:t>
            </a:r>
            <a:r>
              <a:rPr lang="en-US" baseline="0" dirty="0" err="1" smtClean="0"/>
              <a:t>varianta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finala</a:t>
            </a:r>
            <a:r>
              <a:rPr lang="en-US" baseline="0" dirty="0" smtClean="0"/>
              <a:t>  a </a:t>
            </a:r>
            <a:r>
              <a:rPr lang="en-US" baseline="0" dirty="0" err="1" smtClean="0"/>
              <a:t>deschiderii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oamenilor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cele</a:t>
            </a:r>
            <a:r>
              <a:rPr lang="en-US" baseline="0" dirty="0" smtClean="0"/>
              <a:t> 3 </a:t>
            </a:r>
            <a:r>
              <a:rPr lang="en-US" baseline="0" dirty="0" err="1" smtClean="0"/>
              <a:t>mari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directii</a:t>
            </a:r>
            <a:r>
              <a:rPr lang="en-US" baseline="0" dirty="0" smtClean="0"/>
              <a:t> : </a:t>
            </a:r>
            <a:r>
              <a:rPr lang="en-US" baseline="0" dirty="0" err="1" smtClean="0"/>
              <a:t>Interpretare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biblica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interpretare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istorica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subiectiva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exprienta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personala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colectiva</a:t>
            </a:r>
            <a:endParaRPr lang="en-US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93D9F-9FA4-4990-AE35-3CF2DAACAF4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855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-</a:t>
            </a:r>
            <a:r>
              <a:rPr lang="en-US" baseline="0" dirty="0" err="1" smtClean="0"/>
              <a:t>Idee</a:t>
            </a:r>
            <a:r>
              <a:rPr lang="en-US" baseline="0" dirty="0" smtClean="0"/>
              <a:t>…</a:t>
            </a:r>
            <a:r>
              <a:rPr lang="en-US" baseline="0" dirty="0" err="1" smtClean="0"/>
              <a:t>diagrama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bisericii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noastre</a:t>
            </a:r>
            <a:r>
              <a:rPr lang="en-US" baseline="0" dirty="0" smtClean="0"/>
              <a:t>..</a:t>
            </a:r>
            <a:r>
              <a:rPr lang="en-US" baseline="0" dirty="0" err="1" smtClean="0"/>
              <a:t>unde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suntem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noi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conectati</a:t>
            </a:r>
            <a:r>
              <a:rPr lang="en-US" baseline="0" dirty="0" smtClean="0"/>
              <a:t> cu </a:t>
            </a:r>
            <a:r>
              <a:rPr lang="en-US" baseline="0" dirty="0" err="1" smtClean="0"/>
              <a:t>oamenii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jurul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nostru</a:t>
            </a:r>
            <a:r>
              <a:rPr lang="en-US" baseline="0" dirty="0" smtClean="0"/>
              <a:t>…</a:t>
            </a:r>
            <a:r>
              <a:rPr lang="en-US" baseline="0" dirty="0" err="1" smtClean="0"/>
              <a:t>unde</a:t>
            </a:r>
            <a:r>
              <a:rPr lang="en-US" baseline="0" dirty="0" smtClean="0"/>
              <a:t> ne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intersectam</a:t>
            </a:r>
            <a:r>
              <a:rPr lang="en-US" baseline="0" dirty="0" smtClean="0"/>
              <a:t> cu </a:t>
            </a:r>
            <a:r>
              <a:rPr lang="en-US" baseline="0" dirty="0" err="1" smtClean="0"/>
              <a:t>scopul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dorinta</a:t>
            </a:r>
            <a:r>
              <a:rPr lang="en-US" baseline="0" dirty="0" smtClean="0"/>
              <a:t> de a le </a:t>
            </a:r>
            <a:r>
              <a:rPr lang="en-US" baseline="0" dirty="0" err="1" smtClean="0"/>
              <a:t>vesti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evanghelia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-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vrem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vedem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rezultate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deschiderea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oamenilor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trebuie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interconectati</a:t>
            </a:r>
            <a:r>
              <a:rPr lang="en-US" baseline="0" dirty="0" smtClean="0"/>
              <a:t> cu </a:t>
            </a:r>
            <a:r>
              <a:rPr lang="en-US" baseline="0" dirty="0" err="1" smtClean="0"/>
              <a:t>ei</a:t>
            </a:r>
            <a:r>
              <a:rPr lang="en-US" baseline="0" dirty="0" smtClean="0"/>
              <a:t>, individual si ca </a:t>
            </a:r>
            <a:r>
              <a:rPr lang="en-US" baseline="0" dirty="0" err="1" smtClean="0"/>
              <a:t>comunitate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-</a:t>
            </a:r>
            <a:r>
              <a:rPr lang="en-US" baseline="0" dirty="0" err="1" smtClean="0"/>
              <a:t>Efectul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nociv</a:t>
            </a:r>
            <a:r>
              <a:rPr lang="en-US" baseline="0" dirty="0" smtClean="0"/>
              <a:t> al </a:t>
            </a:r>
            <a:r>
              <a:rPr lang="en-US" baseline="0" dirty="0" err="1" smtClean="0"/>
              <a:t>relevantei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culturale</a:t>
            </a:r>
            <a:r>
              <a:rPr lang="en-US" baseline="0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-</a:t>
            </a:r>
            <a:r>
              <a:rPr lang="en-US" dirty="0" err="1" smtClean="0"/>
              <a:t>Marile</a:t>
            </a:r>
            <a:r>
              <a:rPr lang="en-US" dirty="0" smtClean="0"/>
              <a:t> </a:t>
            </a:r>
            <a:r>
              <a:rPr lang="en-US" dirty="0" err="1" smtClean="0"/>
              <a:t>treziri</a:t>
            </a:r>
            <a:r>
              <a:rPr lang="en-US" baseline="0" dirty="0" smtClean="0"/>
              <a:t> au </a:t>
            </a:r>
            <a:r>
              <a:rPr lang="en-US" baseline="0" dirty="0" err="1" smtClean="0"/>
              <a:t>necesitat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pregatiri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generatii</a:t>
            </a:r>
            <a:r>
              <a:rPr lang="en-US" baseline="0" dirty="0" smtClean="0"/>
              <a:t> , si o </a:t>
            </a:r>
            <a:r>
              <a:rPr lang="en-US" baseline="0" dirty="0" err="1" smtClean="0"/>
              <a:t>munca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zeci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ani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oamenii</a:t>
            </a:r>
            <a:r>
              <a:rPr lang="en-US" baseline="0" dirty="0" smtClean="0"/>
              <a:t> care au </a:t>
            </a:r>
            <a:r>
              <a:rPr lang="en-US" baseline="0" dirty="0" err="1" smtClean="0"/>
              <a:t>visat</a:t>
            </a:r>
            <a:r>
              <a:rPr lang="en-US" baseline="0" dirty="0" smtClean="0"/>
              <a:t>-o: Jonatan Edwards </a:t>
            </a:r>
            <a:r>
              <a:rPr lang="en-US" baseline="0" dirty="0" err="1" smtClean="0"/>
              <a:t>predica</a:t>
            </a:r>
            <a:r>
              <a:rPr lang="en-US" baseline="0" dirty="0" smtClean="0"/>
              <a:t> 30 </a:t>
            </a:r>
            <a:r>
              <a:rPr lang="en-US" baseline="0" dirty="0" err="1" smtClean="0"/>
              <a:t>ani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apar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convertiri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ordinul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sutelor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Evan Robert din Tara </a:t>
            </a:r>
            <a:r>
              <a:rPr lang="en-US" baseline="0" dirty="0" err="1" smtClean="0"/>
              <a:t>galilor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zeci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ani</a:t>
            </a:r>
            <a:endParaRPr lang="en-US" baseline="0" dirty="0" smtClean="0"/>
          </a:p>
          <a:p>
            <a:r>
              <a:rPr lang="en-US" baseline="0" dirty="0" err="1" smtClean="0"/>
              <a:t>Jonh</a:t>
            </a:r>
            <a:r>
              <a:rPr lang="en-US" baseline="0" dirty="0" smtClean="0"/>
              <a:t> Wesley, </a:t>
            </a:r>
            <a:r>
              <a:rPr lang="en-US" baseline="0" dirty="0" err="1" smtClean="0"/>
              <a:t>zeci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ani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Howell Harris….</a:t>
            </a:r>
            <a:r>
              <a:rPr lang="en-US" baseline="0" dirty="0" err="1" smtClean="0"/>
              <a:t>intai</a:t>
            </a:r>
            <a:r>
              <a:rPr lang="en-US" baseline="0" dirty="0" smtClean="0"/>
              <a:t> 20 </a:t>
            </a:r>
            <a:r>
              <a:rPr lang="en-US" baseline="0" dirty="0" err="1" smtClean="0"/>
              <a:t>oameni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apoi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zeci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ani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Intreaga</a:t>
            </a:r>
            <a:r>
              <a:rPr lang="en-US" baseline="0" dirty="0" smtClean="0"/>
              <a:t> Tara </a:t>
            </a:r>
            <a:r>
              <a:rPr lang="en-US" baseline="0" dirty="0" err="1" smtClean="0"/>
              <a:t>Galilor</a:t>
            </a:r>
            <a:r>
              <a:rPr lang="en-US" baseline="0" dirty="0" smtClean="0"/>
              <a:t>….</a:t>
            </a:r>
            <a:r>
              <a:rPr lang="en-US" baseline="0" dirty="0" err="1" smtClean="0"/>
              <a:t>Apoi</a:t>
            </a:r>
            <a:r>
              <a:rPr lang="en-US" baseline="0" dirty="0" smtClean="0"/>
              <a:t> Africa etc..</a:t>
            </a:r>
          </a:p>
          <a:p>
            <a:r>
              <a:rPr lang="en-US" baseline="0" dirty="0" smtClean="0"/>
              <a:t>John Knox,</a:t>
            </a:r>
          </a:p>
          <a:p>
            <a:r>
              <a:rPr lang="en-US" baseline="0" dirty="0" smtClean="0"/>
              <a:t>DL Moody, </a:t>
            </a:r>
          </a:p>
          <a:p>
            <a:r>
              <a:rPr lang="en-US" baseline="0" dirty="0" smtClean="0"/>
              <a:t>Spurgeon..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err="1" smtClean="0"/>
              <a:t>Nimic</a:t>
            </a:r>
            <a:r>
              <a:rPr lang="en-US" baseline="0" dirty="0" smtClean="0"/>
              <a:t> nu se face cu </a:t>
            </a:r>
            <a:r>
              <a:rPr lang="en-US" baseline="0" dirty="0" err="1" smtClean="0"/>
              <a:t>munca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sustinuta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credinta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iresponsabila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rabdare</a:t>
            </a:r>
            <a:r>
              <a:rPr lang="en-US" baseline="0" dirty="0" smtClean="0"/>
              <a:t>… </a:t>
            </a:r>
          </a:p>
          <a:p>
            <a:r>
              <a:rPr lang="en-US" baseline="0" dirty="0" smtClean="0"/>
              <a:t> </a:t>
            </a:r>
            <a:r>
              <a:rPr lang="en-US" baseline="0" dirty="0" err="1" smtClean="0"/>
              <a:t>Yeh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Yeh</a:t>
            </a:r>
            <a:r>
              <a:rPr lang="en-US" baseline="0" dirty="0" smtClean="0"/>
              <a:t> dream on boy!!! </a:t>
            </a:r>
            <a:r>
              <a:rPr lang="en-US" baseline="0" dirty="0" err="1" smtClean="0"/>
              <a:t>Sunt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atatia</a:t>
            </a:r>
            <a:r>
              <a:rPr lang="en-US" baseline="0" dirty="0" smtClean="0"/>
              <a:t> care </a:t>
            </a:r>
            <a:r>
              <a:rPr lang="en-US" baseline="0" dirty="0" err="1" smtClean="0"/>
              <a:t>predica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viseaza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trezire</a:t>
            </a:r>
            <a:r>
              <a:rPr lang="en-US" baseline="0" dirty="0" smtClean="0"/>
              <a:t>…</a:t>
            </a:r>
            <a:r>
              <a:rPr lang="en-US" baseline="0" dirty="0" err="1" smtClean="0"/>
              <a:t>Esti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naiv</a:t>
            </a:r>
            <a:r>
              <a:rPr lang="en-US" baseline="0" dirty="0" smtClean="0"/>
              <a:t>!!! </a:t>
            </a:r>
            <a:r>
              <a:rPr lang="en-US" baseline="0" dirty="0" err="1" smtClean="0"/>
              <a:t>Ok..Dar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despre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Tatal</a:t>
            </a:r>
            <a:r>
              <a:rPr lang="en-US" baseline="0" dirty="0" smtClean="0"/>
              <a:t> tau </a:t>
            </a:r>
            <a:r>
              <a:rPr lang="en-US" baseline="0" dirty="0" err="1" smtClean="0"/>
              <a:t>ceresc</a:t>
            </a:r>
            <a:r>
              <a:rPr lang="en-US" baseline="0" dirty="0" smtClean="0"/>
              <a:t> care la sf </a:t>
            </a:r>
            <a:r>
              <a:rPr lang="en-US" baseline="0" dirty="0" err="1" smtClean="0"/>
              <a:t>capitoului</a:t>
            </a:r>
            <a:r>
              <a:rPr lang="en-US" baseline="0" dirty="0" smtClean="0"/>
              <a:t> 9 </a:t>
            </a:r>
            <a:r>
              <a:rPr lang="en-US" baseline="0" dirty="0" err="1" smtClean="0"/>
              <a:t>spera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aproape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plage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lumea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totalitatea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ei</a:t>
            </a:r>
            <a:r>
              <a:rPr lang="en-US" baseline="0" dirty="0" smtClean="0"/>
              <a:t> nu se </a:t>
            </a:r>
            <a:r>
              <a:rPr lang="en-US" baseline="0" dirty="0" err="1" smtClean="0"/>
              <a:t>intoarce</a:t>
            </a:r>
            <a:r>
              <a:rPr lang="en-US" baseline="0" dirty="0" smtClean="0"/>
              <a:t>!!!  </a:t>
            </a:r>
            <a:r>
              <a:rPr lang="en-US" baseline="0" dirty="0" err="1" smtClean="0"/>
              <a:t>Oare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viseaza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Tatal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nostru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ceruri</a:t>
            </a:r>
            <a:r>
              <a:rPr lang="en-US" baseline="0" dirty="0" smtClean="0"/>
              <a:t> ?  </a:t>
            </a:r>
            <a:r>
              <a:rPr lang="en-US" baseline="0" dirty="0" err="1" smtClean="0"/>
              <a:t>Naiv</a:t>
            </a:r>
            <a:r>
              <a:rPr lang="en-US" baseline="0" dirty="0" smtClean="0"/>
              <a:t> si el NU? 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dirty="0" err="1" smtClean="0"/>
              <a:t>Sincer</a:t>
            </a:r>
            <a:r>
              <a:rPr lang="en-US" dirty="0" smtClean="0"/>
              <a:t>, </a:t>
            </a:r>
            <a:r>
              <a:rPr lang="en-US" dirty="0" err="1" smtClean="0"/>
              <a:t>oamenii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 la </a:t>
            </a:r>
            <a:r>
              <a:rPr lang="en-US" dirty="0" err="1" smtClean="0"/>
              <a:t>fel</a:t>
            </a:r>
            <a:r>
              <a:rPr lang="en-US" dirty="0" smtClean="0"/>
              <a:t> de </a:t>
            </a:r>
            <a:r>
              <a:rPr lang="en-US" dirty="0" err="1" smtClean="0"/>
              <a:t>pacatosi</a:t>
            </a:r>
            <a:r>
              <a:rPr lang="en-US" dirty="0" smtClean="0"/>
              <a:t> ca </a:t>
            </a:r>
            <a:r>
              <a:rPr lang="en-US" dirty="0" err="1" smtClean="0"/>
              <a:t>atunci</a:t>
            </a:r>
            <a:r>
              <a:rPr lang="en-US" dirty="0" smtClean="0"/>
              <a:t>,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poate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rau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departati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Dumenzeu</a:t>
            </a:r>
            <a:r>
              <a:rPr lang="en-US" baseline="0" dirty="0" smtClean="0"/>
              <a:t>. Si 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e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la las </a:t>
            </a:r>
            <a:r>
              <a:rPr lang="en-US" baseline="0" dirty="0" err="1" smtClean="0"/>
              <a:t>influentat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Duhul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Sfant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atunci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trebuie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admit ca </a:t>
            </a:r>
            <a:r>
              <a:rPr lang="en-US" baseline="0" dirty="0" err="1" smtClean="0"/>
              <a:t>macar</a:t>
            </a:r>
            <a:r>
              <a:rPr lang="en-US" baseline="0" dirty="0" smtClean="0"/>
              <a:t> probabilistic </a:t>
            </a:r>
            <a:r>
              <a:rPr lang="en-US" baseline="0" dirty="0" err="1" smtClean="0"/>
              <a:t>exista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sanse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pocainta</a:t>
            </a:r>
            <a:r>
              <a:rPr lang="en-US" baseline="0" dirty="0" smtClean="0"/>
              <a:t>. Dar nu </a:t>
            </a:r>
            <a:r>
              <a:rPr lang="en-US" baseline="0" dirty="0" err="1" smtClean="0"/>
              <a:t>numai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atat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trebuie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iubesc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sufar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ma sacrifice si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comunic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toate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formele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dragostea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cei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Jur</a:t>
            </a:r>
            <a:r>
              <a:rPr lang="en-US" baseline="0" dirty="0" smtClean="0"/>
              <a:t>. Si 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traiesc</a:t>
            </a:r>
            <a:r>
              <a:rPr lang="en-US" baseline="0" dirty="0" smtClean="0"/>
              <a:t> o </a:t>
            </a:r>
            <a:r>
              <a:rPr lang="en-US" baseline="0" dirty="0" err="1" smtClean="0"/>
              <a:t>naivitate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simuilara</a:t>
            </a:r>
            <a:r>
              <a:rPr lang="en-US" baseline="0" dirty="0" smtClean="0"/>
              <a:t> cu a </a:t>
            </a:r>
            <a:r>
              <a:rPr lang="en-US" baseline="0" dirty="0" err="1" smtClean="0"/>
              <a:t>Tatalui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ceruri</a:t>
            </a:r>
            <a:r>
              <a:rPr lang="en-US" baseline="0" dirty="0" smtClean="0"/>
              <a:t>, si 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nimic</a:t>
            </a:r>
            <a:r>
              <a:rPr lang="en-US" baseline="0" dirty="0" smtClean="0"/>
              <a:t> nu se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fi </a:t>
            </a:r>
            <a:r>
              <a:rPr lang="en-US" baseline="0" dirty="0" err="1" smtClean="0"/>
              <a:t>intamplat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pana</a:t>
            </a:r>
            <a:r>
              <a:rPr lang="en-US" baseline="0" dirty="0" smtClean="0"/>
              <a:t> inched </a:t>
            </a:r>
            <a:r>
              <a:rPr lang="en-US" baseline="0" dirty="0" err="1" smtClean="0"/>
              <a:t>ochii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poate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copii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vor</a:t>
            </a:r>
            <a:r>
              <a:rPr lang="en-US" baseline="0" dirty="0" smtClean="0"/>
              <a:t> fi </a:t>
            </a:r>
            <a:r>
              <a:rPr lang="en-US" baseline="0" dirty="0" err="1" smtClean="0"/>
              <a:t>atat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socati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miscati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incat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vor</a:t>
            </a:r>
            <a:r>
              <a:rPr lang="en-US" baseline="0" dirty="0" smtClean="0"/>
              <a:t> duce </a:t>
            </a:r>
            <a:r>
              <a:rPr lang="en-US" baseline="0" dirty="0" err="1" smtClean="0"/>
              <a:t>naivitatea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credintei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departe</a:t>
            </a:r>
            <a:r>
              <a:rPr lang="en-US" baseline="0" dirty="0" smtClean="0"/>
              <a:t>, se </a:t>
            </a:r>
            <a:r>
              <a:rPr lang="en-US" baseline="0" dirty="0" err="1" smtClean="0"/>
              <a:t>vor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adanci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ea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poate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vedea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oameni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transformati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lucruri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marete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facute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credinta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evanghelia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GLUMA – </a:t>
            </a:r>
            <a:r>
              <a:rPr lang="en-US" baseline="0" dirty="0" err="1" smtClean="0"/>
              <a:t>Mersul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smtClean="0"/>
              <a:t> APA…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Va</a:t>
            </a:r>
            <a:r>
              <a:rPr lang="en-US" baseline="0" dirty="0" smtClean="0"/>
              <a:t> rog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ma </a:t>
            </a:r>
            <a:r>
              <a:rPr lang="en-US" baseline="0" dirty="0" err="1" smtClean="0"/>
              <a:t>credeti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ma </a:t>
            </a:r>
            <a:r>
              <a:rPr lang="en-US" baseline="0" dirty="0" err="1" smtClean="0"/>
              <a:t>tolerati</a:t>
            </a:r>
            <a:r>
              <a:rPr lang="en-US" baseline="0" dirty="0" smtClean="0"/>
              <a:t>, Mai bine </a:t>
            </a:r>
            <a:r>
              <a:rPr lang="en-US" baseline="0" dirty="0" err="1" smtClean="0"/>
              <a:t>Mor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decat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traiesc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resemnat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sarac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oropsit</a:t>
            </a:r>
            <a:r>
              <a:rPr lang="en-US" baseline="0" dirty="0" smtClean="0"/>
              <a:t> al </a:t>
            </a:r>
            <a:r>
              <a:rPr lang="en-US" baseline="0" dirty="0" err="1" smtClean="0"/>
              <a:t>soartei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contemporane</a:t>
            </a:r>
            <a:r>
              <a:rPr lang="en-US" baseline="0" dirty="0" smtClean="0"/>
              <a:t>… </a:t>
            </a:r>
            <a:r>
              <a:rPr lang="en-US" baseline="0" dirty="0" err="1" smtClean="0"/>
              <a:t>Isus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pornit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biruiasca</a:t>
            </a:r>
            <a:r>
              <a:rPr lang="en-US" baseline="0" dirty="0" smtClean="0"/>
              <a:t>, din </a:t>
            </a:r>
            <a:r>
              <a:rPr lang="en-US" baseline="0" dirty="0" err="1" smtClean="0"/>
              <a:t>momentul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nasterii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primului</a:t>
            </a:r>
            <a:r>
              <a:rPr lang="en-US" baseline="0" dirty="0" smtClean="0"/>
              <a:t> atom , </a:t>
            </a:r>
            <a:r>
              <a:rPr lang="en-US" baseline="0" dirty="0" err="1" smtClean="0"/>
              <a:t>apoi</a:t>
            </a:r>
            <a:r>
              <a:rPr lang="en-US" baseline="0" dirty="0" smtClean="0"/>
              <a:t>  </a:t>
            </a:r>
            <a:r>
              <a:rPr lang="en-US" baseline="0" dirty="0" err="1" smtClean="0"/>
              <a:t>nasterii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universului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apoi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nasterii</a:t>
            </a:r>
            <a:r>
              <a:rPr lang="en-US" baseline="0" dirty="0" smtClean="0"/>
              <a:t> sale, </a:t>
            </a:r>
            <a:r>
              <a:rPr lang="en-US" baseline="0" dirty="0" err="1" smtClean="0"/>
              <a:t>inaltarii</a:t>
            </a:r>
            <a:r>
              <a:rPr lang="en-US" baseline="0" dirty="0" smtClean="0"/>
              <a:t>, si </a:t>
            </a:r>
            <a:r>
              <a:rPr lang="en-US" baseline="0" dirty="0" err="1" smtClean="0"/>
              <a:t>pana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azi</a:t>
            </a:r>
            <a:r>
              <a:rPr lang="en-US" baseline="0" dirty="0" smtClean="0"/>
              <a:t> sin </a:t>
            </a:r>
            <a:r>
              <a:rPr lang="en-US" baseline="0" dirty="0" err="1" smtClean="0"/>
              <a:t>vecii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vecilor</a:t>
            </a:r>
            <a:r>
              <a:rPr lang="en-US" baseline="0" dirty="0" smtClean="0"/>
              <a:t>.. Si </a:t>
            </a:r>
            <a:r>
              <a:rPr lang="en-US" baseline="0" dirty="0" err="1" smtClean="0"/>
              <a:t>eu</a:t>
            </a:r>
            <a:r>
              <a:rPr lang="en-US" baseline="0" dirty="0" smtClean="0"/>
              <a:t> nu </a:t>
            </a:r>
            <a:r>
              <a:rPr lang="en-US" baseline="0" dirty="0" err="1" smtClean="0"/>
              <a:t>voi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accepta</a:t>
            </a:r>
            <a:r>
              <a:rPr lang="en-US" baseline="0" dirty="0" smtClean="0"/>
              <a:t> ca Scriptura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norul</a:t>
            </a:r>
            <a:r>
              <a:rPr lang="en-US" baseline="0" dirty="0" smtClean="0"/>
              <a:t> mare de </a:t>
            </a:r>
            <a:r>
              <a:rPr lang="en-US" baseline="0" dirty="0" err="1" smtClean="0"/>
              <a:t>martori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urma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nu </a:t>
            </a:r>
            <a:r>
              <a:rPr lang="en-US" baseline="0" dirty="0" err="1" smtClean="0"/>
              <a:t>inflacareze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credinta</a:t>
            </a:r>
            <a:r>
              <a:rPr lang="en-US" baseline="0" dirty="0" smtClean="0"/>
              <a:t> mea…</a:t>
            </a:r>
          </a:p>
          <a:p>
            <a:r>
              <a:rPr lang="en-US" baseline="0" dirty="0" smtClean="0"/>
              <a:t>Mai bine </a:t>
            </a:r>
            <a:r>
              <a:rPr lang="en-US" baseline="0" dirty="0" err="1" smtClean="0"/>
              <a:t>Mor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sperand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visand</a:t>
            </a:r>
            <a:r>
              <a:rPr lang="en-US" baseline="0" dirty="0" smtClean="0"/>
              <a:t> cu El la </a:t>
            </a:r>
            <a:r>
              <a:rPr lang="en-US" baseline="0" dirty="0" err="1" smtClean="0"/>
              <a:t>lucruri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imposibile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decat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ma </a:t>
            </a:r>
            <a:r>
              <a:rPr lang="en-US" baseline="0" dirty="0" err="1" smtClean="0"/>
              <a:t>multumesc</a:t>
            </a:r>
            <a:r>
              <a:rPr lang="en-US" baseline="0" dirty="0" smtClean="0"/>
              <a:t> cu un status quo </a:t>
            </a:r>
            <a:r>
              <a:rPr lang="en-US" baseline="0" dirty="0" err="1" smtClean="0"/>
              <a:t>impus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vrajmasul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–</a:t>
            </a:r>
            <a:r>
              <a:rPr lang="en-US" baseline="0" dirty="0" err="1" smtClean="0"/>
              <a:t>Satana</a:t>
            </a:r>
            <a:r>
              <a:rPr lang="en-US" baseline="0" dirty="0" smtClean="0"/>
              <a:t>…</a:t>
            </a:r>
            <a:r>
              <a:rPr lang="en-US" baseline="0" dirty="0" err="1" smtClean="0"/>
              <a:t>Diavolul</a:t>
            </a:r>
            <a:r>
              <a:rPr lang="en-US" baseline="0" dirty="0" smtClean="0"/>
              <a:t> ne </a:t>
            </a:r>
            <a:r>
              <a:rPr lang="en-US" baseline="0" dirty="0" err="1" smtClean="0"/>
              <a:t>baga</a:t>
            </a:r>
            <a:r>
              <a:rPr lang="en-US" baseline="0" dirty="0" smtClean="0"/>
              <a:t> sub </a:t>
            </a:r>
            <a:r>
              <a:rPr lang="en-US" baseline="0" dirty="0" err="1" smtClean="0"/>
              <a:t>nas</a:t>
            </a:r>
            <a:r>
              <a:rPr lang="en-US" baseline="0" dirty="0" smtClean="0"/>
              <a:t> cu </a:t>
            </a:r>
            <a:r>
              <a:rPr lang="en-US" baseline="0" dirty="0" err="1" smtClean="0"/>
              <a:t>agresivitate</a:t>
            </a:r>
            <a:r>
              <a:rPr lang="en-US" baseline="0" dirty="0" smtClean="0"/>
              <a:t> o forma </a:t>
            </a:r>
            <a:r>
              <a:rPr lang="en-US" baseline="0" dirty="0" err="1" smtClean="0"/>
              <a:t>adevarata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reala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lumii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decazute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impietrite</a:t>
            </a:r>
            <a:r>
              <a:rPr lang="en-US" baseline="0" dirty="0" smtClean="0"/>
              <a:t>…Si 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uiti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mult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apuca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jalea</a:t>
            </a:r>
            <a:r>
              <a:rPr lang="en-US" baseline="0" dirty="0" smtClean="0"/>
              <a:t>..e </a:t>
            </a:r>
            <a:r>
              <a:rPr lang="en-US" baseline="0" dirty="0" err="1" smtClean="0"/>
              <a:t>prea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legata</a:t>
            </a:r>
            <a:r>
              <a:rPr lang="en-US" baseline="0" dirty="0" smtClean="0"/>
              <a:t>, e </a:t>
            </a:r>
            <a:r>
              <a:rPr lang="en-US" baseline="0" dirty="0" err="1" smtClean="0"/>
              <a:t>prea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prinsa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placerea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pacatului</a:t>
            </a:r>
            <a:r>
              <a:rPr lang="en-US" baseline="0" dirty="0" smtClean="0"/>
              <a:t>..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Si 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toata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viata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semanat</a:t>
            </a:r>
            <a:r>
              <a:rPr lang="en-US" baseline="0" dirty="0" smtClean="0"/>
              <a:t>, si </a:t>
            </a:r>
            <a:r>
              <a:rPr lang="en-US" baseline="0" dirty="0" err="1" smtClean="0"/>
              <a:t>altii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culege</a:t>
            </a:r>
            <a:r>
              <a:rPr lang="en-US" baseline="0" dirty="0" smtClean="0"/>
              <a:t>? Nu e bine </a:t>
            </a:r>
            <a:r>
              <a:rPr lang="en-US" baseline="0" dirty="0" err="1" smtClean="0"/>
              <a:t>asa</a:t>
            </a:r>
            <a:r>
              <a:rPr lang="en-US" baseline="0" dirty="0" smtClean="0"/>
              <a:t>?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impaca</a:t>
            </a:r>
            <a:r>
              <a:rPr lang="en-US" baseline="0" dirty="0" smtClean="0"/>
              <a:t> cu </a:t>
            </a:r>
            <a:r>
              <a:rPr lang="en-US" baseline="0" dirty="0" err="1" smtClean="0"/>
              <a:t>asta</a:t>
            </a:r>
            <a:r>
              <a:rPr lang="en-US" baseline="0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93D9F-9FA4-4990-AE35-3CF2DAACAF4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285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_ </a:t>
            </a:r>
            <a:r>
              <a:rPr lang="en-US" dirty="0" err="1" smtClean="0"/>
              <a:t>Eu</a:t>
            </a:r>
            <a:r>
              <a:rPr lang="en-US" dirty="0" smtClean="0"/>
              <a:t> am o </a:t>
            </a:r>
            <a:r>
              <a:rPr lang="en-US" dirty="0" err="1" smtClean="0"/>
              <a:t>interpretare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subiectiva</a:t>
            </a:r>
            <a:r>
              <a:rPr lang="en-US" baseline="0" dirty="0" smtClean="0"/>
              <a:t>…</a:t>
            </a:r>
            <a:r>
              <a:rPr lang="en-US" baseline="0" dirty="0" err="1" smtClean="0"/>
              <a:t>Amintiti-va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Realitatea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Obiectiva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afara</a:t>
            </a:r>
            <a:r>
              <a:rPr lang="en-US" baseline="0" dirty="0" smtClean="0"/>
              <a:t> mea </a:t>
            </a:r>
            <a:r>
              <a:rPr lang="en-US" baseline="0" dirty="0" err="1" smtClean="0"/>
              <a:t>sau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interpretarii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mele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intuiesc</a:t>
            </a:r>
            <a:r>
              <a:rPr lang="en-US" baseline="0" dirty="0" smtClean="0"/>
              <a:t> si ma </a:t>
            </a:r>
            <a:r>
              <a:rPr lang="en-US" baseline="0" dirty="0" err="1" smtClean="0"/>
              <a:t>aproppii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acea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realitate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obiectiva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atunci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avem</a:t>
            </a:r>
            <a:r>
              <a:rPr lang="en-US" baseline="0" dirty="0" smtClean="0"/>
              <a:t> o mare </a:t>
            </a:r>
            <a:r>
              <a:rPr lang="en-US" baseline="0" dirty="0" err="1" smtClean="0"/>
              <a:t>problema</a:t>
            </a:r>
            <a:r>
              <a:rPr lang="en-US" baseline="0" dirty="0" smtClean="0"/>
              <a:t>.  </a:t>
            </a:r>
            <a:r>
              <a:rPr lang="en-US" baseline="0" dirty="0" err="1" smtClean="0"/>
              <a:t>Statul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loc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dezangajarea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nivel</a:t>
            </a:r>
            <a:r>
              <a:rPr lang="en-US" baseline="0" dirty="0" smtClean="0"/>
              <a:t> individual si </a:t>
            </a:r>
            <a:r>
              <a:rPr lang="en-US" baseline="0" dirty="0" err="1" smtClean="0"/>
              <a:t>comunitar</a:t>
            </a:r>
            <a:r>
              <a:rPr lang="en-US" baseline="0" dirty="0" smtClean="0"/>
              <a:t> fata de </a:t>
            </a:r>
            <a:r>
              <a:rPr lang="en-US" baseline="0" dirty="0" err="1" smtClean="0"/>
              <a:t>efortul</a:t>
            </a:r>
            <a:r>
              <a:rPr lang="en-US" baseline="0" dirty="0" smtClean="0"/>
              <a:t> de a </a:t>
            </a:r>
            <a:r>
              <a:rPr lang="en-US" baseline="0" dirty="0" err="1" smtClean="0"/>
              <a:t>comunica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evanghelia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speranta</a:t>
            </a:r>
            <a:r>
              <a:rPr lang="en-US" baseline="0" dirty="0" smtClean="0"/>
              <a:t> ca se </a:t>
            </a:r>
            <a:r>
              <a:rPr lang="en-US" baseline="0" dirty="0" err="1" smtClean="0"/>
              <a:t>vor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intoarce</a:t>
            </a:r>
            <a:r>
              <a:rPr lang="en-US" baseline="0" dirty="0" smtClean="0"/>
              <a:t> cat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mult</a:t>
            </a:r>
            <a:r>
              <a:rPr lang="en-US" baseline="0" dirty="0" smtClean="0"/>
              <a:t> nu duce </a:t>
            </a:r>
            <a:r>
              <a:rPr lang="en-US" baseline="0" dirty="0" err="1" smtClean="0"/>
              <a:t>spre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viata</a:t>
            </a:r>
            <a:r>
              <a:rPr lang="en-US" baseline="0" dirty="0" smtClean="0"/>
              <a:t> ci </a:t>
            </a:r>
            <a:r>
              <a:rPr lang="en-US" baseline="0" dirty="0" err="1" smtClean="0"/>
              <a:t>spre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moarte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-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am 50 % </a:t>
            </a:r>
            <a:r>
              <a:rPr lang="en-US" baseline="0" dirty="0" err="1" smtClean="0"/>
              <a:t>dreptate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atunci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sugerez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cateva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lucruri</a:t>
            </a:r>
            <a:r>
              <a:rPr lang="en-US" baseline="0" dirty="0" smtClean="0"/>
              <a:t>:</a:t>
            </a:r>
          </a:p>
          <a:p>
            <a:r>
              <a:rPr lang="en-US" baseline="0" dirty="0" smtClean="0"/>
              <a:t>		1.Revenirea in </a:t>
            </a:r>
            <a:r>
              <a:rPr lang="en-US" baseline="0" dirty="0" err="1" smtClean="0"/>
              <a:t>spatiul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pocantei</a:t>
            </a:r>
            <a:r>
              <a:rPr lang="en-US" baseline="0" dirty="0" smtClean="0"/>
              <a:t>…nu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rusinos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dificil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recunosti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gresit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		2.Revenirea in </a:t>
            </a:r>
            <a:r>
              <a:rPr lang="en-US" baseline="0" dirty="0" err="1" smtClean="0"/>
              <a:t>spatiul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rugaciunii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oamenii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jur</a:t>
            </a:r>
            <a:r>
              <a:rPr lang="en-US" baseline="0" dirty="0" smtClean="0"/>
              <a:t>..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rogi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nevoile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lor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puterea</a:t>
            </a:r>
            <a:r>
              <a:rPr lang="en-US" baseline="0" dirty="0" smtClean="0"/>
              <a:t> de a </a:t>
            </a:r>
            <a:r>
              <a:rPr lang="en-US" baseline="0" dirty="0" err="1" smtClean="0"/>
              <a:t>iubi</a:t>
            </a:r>
            <a:r>
              <a:rPr lang="en-US" baseline="0" dirty="0" smtClean="0"/>
              <a:t> si a </a:t>
            </a:r>
            <a:r>
              <a:rPr lang="en-US" baseline="0" dirty="0" err="1" smtClean="0"/>
              <a:t>sluji</a:t>
            </a:r>
            <a:endParaRPr lang="en-US" baseline="0" dirty="0" smtClean="0"/>
          </a:p>
          <a:p>
            <a:r>
              <a:rPr lang="en-US" baseline="0" dirty="0" smtClean="0"/>
              <a:t>		3.Revenirea la o </a:t>
            </a:r>
            <a:r>
              <a:rPr lang="en-US" baseline="0" dirty="0" err="1" smtClean="0"/>
              <a:t>viziune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clara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pasi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concreti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pt</a:t>
            </a:r>
            <a:r>
              <a:rPr lang="en-US" baseline="0" dirty="0" smtClean="0"/>
              <a:t> a ne </a:t>
            </a:r>
            <a:r>
              <a:rPr lang="en-US" baseline="0" dirty="0" err="1" smtClean="0"/>
              <a:t>conecta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grupurile</a:t>
            </a:r>
            <a:r>
              <a:rPr lang="en-US" baseline="0" dirty="0" smtClean="0"/>
              <a:t> de casa la </a:t>
            </a:r>
            <a:r>
              <a:rPr lang="en-US" baseline="0" dirty="0" err="1" smtClean="0"/>
              <a:t>oameni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activitatile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bisericii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obiectivele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personale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Nimic</a:t>
            </a:r>
            <a:r>
              <a:rPr lang="en-US" baseline="0" dirty="0" smtClean="0"/>
              <a:t> nu se </a:t>
            </a:r>
            <a:r>
              <a:rPr lang="en-US" baseline="0" dirty="0" err="1" smtClean="0"/>
              <a:t>schimba</a:t>
            </a:r>
            <a:r>
              <a:rPr lang="en-US" baseline="0" dirty="0" smtClean="0"/>
              <a:t> de la sine, in mod </a:t>
            </a:r>
            <a:r>
              <a:rPr lang="en-US" baseline="0" dirty="0" err="1" smtClean="0"/>
              <a:t>absolut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supranatural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incontrolabil</a:t>
            </a:r>
            <a:r>
              <a:rPr lang="en-US" baseline="0" dirty="0" smtClean="0"/>
              <a:t>…</a:t>
            </a:r>
            <a:r>
              <a:rPr lang="en-US" baseline="0" dirty="0" err="1" smtClean="0"/>
              <a:t>Aceasta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solicita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timp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rabdare</a:t>
            </a:r>
            <a:r>
              <a:rPr lang="en-US" baseline="0" dirty="0" smtClean="0"/>
              <a:t>…</a:t>
            </a:r>
          </a:p>
          <a:p>
            <a:r>
              <a:rPr lang="en-US" baseline="0" dirty="0" smtClean="0"/>
              <a:t>		4.Scaldarea in </a:t>
            </a:r>
            <a:r>
              <a:rPr lang="en-US" baseline="0" dirty="0" err="1" smtClean="0"/>
              <a:t>Dragostea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pt</a:t>
            </a:r>
            <a:r>
              <a:rPr lang="en-US" baseline="0" dirty="0" smtClean="0"/>
              <a:t> tine si </a:t>
            </a:r>
            <a:r>
              <a:rPr lang="en-US" baseline="0" dirty="0" err="1" smtClean="0"/>
              <a:t>cei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jurul</a:t>
            </a:r>
            <a:r>
              <a:rPr lang="en-US" baseline="0" dirty="0" smtClean="0"/>
              <a:t> tau, </a:t>
            </a:r>
            <a:r>
              <a:rPr lang="en-US" baseline="0" dirty="0" err="1" smtClean="0"/>
              <a:t>realitate</a:t>
            </a:r>
            <a:r>
              <a:rPr lang="en-US" baseline="0" dirty="0" smtClean="0"/>
              <a:t> care </a:t>
            </a:r>
            <a:r>
              <a:rPr lang="en-US" baseline="0" dirty="0" err="1" smtClean="0"/>
              <a:t>transcende</a:t>
            </a:r>
            <a:r>
              <a:rPr lang="en-US" baseline="0" dirty="0" smtClean="0"/>
              <a:t> din Scriptura si din </a:t>
            </a:r>
            <a:r>
              <a:rPr lang="en-US" baseline="0" dirty="0" err="1" smtClean="0"/>
              <a:t>misticul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experientelor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zilnice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CHEIE: </a:t>
            </a:r>
            <a:r>
              <a:rPr lang="en-US" b="1" baseline="0" dirty="0" smtClean="0"/>
              <a:t>NEVOILE OAMENILOR….Care </a:t>
            </a:r>
            <a:r>
              <a:rPr lang="en-US" b="1" baseline="0" dirty="0" err="1" smtClean="0"/>
              <a:t>sunt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ele</a:t>
            </a:r>
            <a:r>
              <a:rPr lang="en-US" b="1" baseline="0" dirty="0" smtClean="0"/>
              <a:t>? “Ce </a:t>
            </a:r>
            <a:r>
              <a:rPr lang="en-US" b="1" baseline="0" dirty="0" err="1" smtClean="0"/>
              <a:t>vrei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iti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fac</a:t>
            </a:r>
            <a:r>
              <a:rPr lang="en-US" b="1" baseline="0" dirty="0" smtClean="0"/>
              <a:t> ?”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93D9F-9FA4-4990-AE35-3CF2DAACAF4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51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CFFDA-5D19-4572-A43E-376909C1BC05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B0FC-B23A-469A-99AA-CF730FDA7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7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CFFDA-5D19-4572-A43E-376909C1BC05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B0FC-B23A-469A-99AA-CF730FDA7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122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CFFDA-5D19-4572-A43E-376909C1BC05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B0FC-B23A-469A-99AA-CF730FDA7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155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CFFDA-5D19-4572-A43E-376909C1BC05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B0FC-B23A-469A-99AA-CF730FDA7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976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CFFDA-5D19-4572-A43E-376909C1BC05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B0FC-B23A-469A-99AA-CF730FDA7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82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CFFDA-5D19-4572-A43E-376909C1BC05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B0FC-B23A-469A-99AA-CF730FDA7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31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CFFDA-5D19-4572-A43E-376909C1BC05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B0FC-B23A-469A-99AA-CF730FDA7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50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CFFDA-5D19-4572-A43E-376909C1BC05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B0FC-B23A-469A-99AA-CF730FDA7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384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CFFDA-5D19-4572-A43E-376909C1BC05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B0FC-B23A-469A-99AA-CF730FDA7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318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CFFDA-5D19-4572-A43E-376909C1BC05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B0FC-B23A-469A-99AA-CF730FDA7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4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CFFDA-5D19-4572-A43E-376909C1BC05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B0FC-B23A-469A-99AA-CF730FDA7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88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320">
              <a:srgbClr val="02041D"/>
            </a:gs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CFFDA-5D19-4572-A43E-376909C1BC05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6B0FC-B23A-469A-99AA-CF730FDA7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38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1316" y="555171"/>
            <a:ext cx="86379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chemeClr val="bg1"/>
                </a:solidFill>
              </a:rPr>
              <a:t>Pierderea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Sperantei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smtClean="0">
                <a:solidFill>
                  <a:schemeClr val="bg1"/>
                </a:solidFill>
              </a:rPr>
              <a:t>conduce la  </a:t>
            </a:r>
            <a:r>
              <a:rPr lang="en-US" sz="3200" dirty="0" err="1">
                <a:solidFill>
                  <a:schemeClr val="bg1"/>
                </a:solidFill>
              </a:rPr>
              <a:t>pierderea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Directiei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230" y="1781174"/>
            <a:ext cx="4669970" cy="465651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3408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763486" y="2286000"/>
            <a:ext cx="2024743" cy="17634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Biserica</a:t>
            </a:r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685800" y="2743200"/>
            <a:ext cx="881743" cy="4898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16200000">
            <a:off x="2334985" y="4561115"/>
            <a:ext cx="881743" cy="4898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rot="5055153">
            <a:off x="2155372" y="1034143"/>
            <a:ext cx="881743" cy="4898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10553772">
            <a:off x="3984172" y="2775857"/>
            <a:ext cx="881743" cy="4898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21364570">
            <a:off x="8272789" y="2129489"/>
            <a:ext cx="1893278" cy="19107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Biserica</a:t>
            </a:r>
            <a:endParaRPr lang="en-US" sz="2800" dirty="0"/>
          </a:p>
        </p:txBody>
      </p:sp>
      <p:sp>
        <p:nvSpPr>
          <p:cNvPr id="11" name="Right Arrow 10"/>
          <p:cNvSpPr/>
          <p:nvPr/>
        </p:nvSpPr>
        <p:spPr>
          <a:xfrm rot="10270594">
            <a:off x="7075714" y="2743200"/>
            <a:ext cx="881743" cy="4898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4870594">
            <a:off x="8724899" y="4561115"/>
            <a:ext cx="881743" cy="4898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15325747">
            <a:off x="8545286" y="1034143"/>
            <a:ext cx="881743" cy="4898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20824366">
            <a:off x="10374086" y="2775857"/>
            <a:ext cx="881743" cy="4898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534955" y="5845629"/>
            <a:ext cx="33473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</a:rPr>
              <a:t>Fenomenul</a:t>
            </a:r>
            <a:r>
              <a:rPr lang="en-US" sz="3200" dirty="0" smtClean="0">
                <a:solidFill>
                  <a:schemeClr val="bg1"/>
                </a:solidFill>
              </a:rPr>
              <a:t> EFES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516586" y="5845628"/>
            <a:ext cx="4111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</a:rPr>
              <a:t>Fenome</a:t>
            </a:r>
            <a:r>
              <a:rPr lang="en-US" sz="3200" dirty="0" err="1">
                <a:solidFill>
                  <a:schemeClr val="bg1"/>
                </a:solidFill>
              </a:rPr>
              <a:t>FILADELFIA</a:t>
            </a:r>
            <a:r>
              <a:rPr lang="en-US" sz="3200" dirty="0" err="1" smtClean="0">
                <a:solidFill>
                  <a:schemeClr val="bg1"/>
                </a:solidFill>
              </a:rPr>
              <a:t>nul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08756" y="246805"/>
            <a:ext cx="19215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</a:rPr>
              <a:t>Fortareata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113507" y="179312"/>
            <a:ext cx="29486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</a:rPr>
              <a:t>Centru</a:t>
            </a:r>
            <a:r>
              <a:rPr lang="en-US" sz="3200" dirty="0" smtClean="0">
                <a:solidFill>
                  <a:schemeClr val="bg1"/>
                </a:solidFill>
              </a:rPr>
              <a:t> Apostolic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30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2858" y="1650163"/>
            <a:ext cx="3831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</a:rPr>
              <a:t>Interpretarea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Biblica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45085" y="2536371"/>
            <a:ext cx="3831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</a:rPr>
              <a:t>Interpretarea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istorica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1257" y="5029200"/>
            <a:ext cx="3831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chemeClr val="bg1"/>
                </a:solidFill>
              </a:rPr>
              <a:t>Experienta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Personala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71257" y="43543"/>
            <a:ext cx="58135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Cum </a:t>
            </a:r>
            <a:r>
              <a:rPr lang="en-US" sz="3200" dirty="0" err="1" smtClean="0">
                <a:solidFill>
                  <a:schemeClr val="bg1"/>
                </a:solidFill>
              </a:rPr>
              <a:t>interpretam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noi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realitatea</a:t>
            </a:r>
            <a:r>
              <a:rPr lang="en-US" sz="3200" dirty="0" smtClean="0">
                <a:solidFill>
                  <a:schemeClr val="bg1"/>
                </a:solidFill>
              </a:rPr>
              <a:t> … 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49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0787" y="770021"/>
            <a:ext cx="80539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chemeClr val="bg1"/>
                </a:solidFill>
              </a:rPr>
              <a:t>Diagrama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activitatilor</a:t>
            </a:r>
            <a:r>
              <a:rPr lang="en-US" sz="2800" dirty="0" smtClean="0">
                <a:solidFill>
                  <a:schemeClr val="bg1"/>
                </a:solidFill>
              </a:rPr>
              <a:t> orientate </a:t>
            </a:r>
            <a:r>
              <a:rPr lang="en-US" sz="2800" dirty="0" err="1" smtClean="0">
                <a:solidFill>
                  <a:schemeClr val="bg1"/>
                </a:solidFill>
              </a:rPr>
              <a:t>spre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oamenii</a:t>
            </a:r>
            <a:r>
              <a:rPr lang="en-US" sz="2800" dirty="0" smtClean="0">
                <a:solidFill>
                  <a:schemeClr val="bg1"/>
                </a:solidFill>
              </a:rPr>
              <a:t> din </a:t>
            </a:r>
            <a:r>
              <a:rPr lang="en-US" sz="2800" dirty="0" err="1" smtClean="0">
                <a:solidFill>
                  <a:schemeClr val="bg1"/>
                </a:solidFill>
              </a:rPr>
              <a:t>afara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15898" y="2580967"/>
            <a:ext cx="1165121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Neemia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24567" y="2226384"/>
            <a:ext cx="29644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</a:rPr>
              <a:t>Grupurile</a:t>
            </a:r>
            <a:r>
              <a:rPr lang="en-US" sz="3200" dirty="0" smtClean="0">
                <a:solidFill>
                  <a:schemeClr val="bg1"/>
                </a:solidFill>
              </a:rPr>
              <a:t> de Casa ???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43897" y="2226384"/>
            <a:ext cx="32888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Serviciul</a:t>
            </a:r>
            <a:r>
              <a:rPr lang="en-US" sz="2400" dirty="0" smtClean="0">
                <a:solidFill>
                  <a:schemeClr val="bg1"/>
                </a:solidFill>
              </a:rPr>
              <a:t> Public de </a:t>
            </a:r>
            <a:r>
              <a:rPr lang="en-US" sz="2400" dirty="0" err="1" smtClean="0">
                <a:solidFill>
                  <a:schemeClr val="bg1"/>
                </a:solidFill>
              </a:rPr>
              <a:t>duminca</a:t>
            </a:r>
            <a:r>
              <a:rPr lang="en-US" sz="2400" dirty="0" smtClean="0">
                <a:solidFill>
                  <a:schemeClr val="bg1"/>
                </a:solidFill>
              </a:rPr>
              <a:t>?</a:t>
            </a:r>
            <a:endParaRPr lang="en-US" sz="2400" dirty="0">
              <a:solidFill>
                <a:schemeClr val="bg1"/>
              </a:solidFill>
            </a:endParaRPr>
          </a:p>
        </p:txBody>
      </p:sp>
      <p:cxnSp>
        <p:nvCxnSpPr>
          <p:cNvPr id="12" name="Elbow Connector 11"/>
          <p:cNvCxnSpPr>
            <a:stCxn id="3" idx="3"/>
            <a:endCxn id="4" idx="1"/>
          </p:cNvCxnSpPr>
          <p:nvPr/>
        </p:nvCxnSpPr>
        <p:spPr>
          <a:xfrm flipV="1">
            <a:off x="6681019" y="2764993"/>
            <a:ext cx="1843548" cy="4680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3" idx="1"/>
          </p:cNvCxnSpPr>
          <p:nvPr/>
        </p:nvCxnSpPr>
        <p:spPr>
          <a:xfrm rot="10800000">
            <a:off x="3952568" y="2411050"/>
            <a:ext cx="1563330" cy="40075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/>
          <p:nvPr/>
        </p:nvCxnSpPr>
        <p:spPr>
          <a:xfrm>
            <a:off x="6548284" y="3042632"/>
            <a:ext cx="2227006" cy="86569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/>
          <p:nvPr/>
        </p:nvCxnSpPr>
        <p:spPr>
          <a:xfrm rot="10800000" flipV="1">
            <a:off x="3952568" y="3042632"/>
            <a:ext cx="1563330" cy="994698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/>
          <p:nvPr/>
        </p:nvCxnSpPr>
        <p:spPr>
          <a:xfrm rot="5400000">
            <a:off x="4232787" y="3672349"/>
            <a:ext cx="2182762" cy="117987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/>
          <p:nvPr/>
        </p:nvCxnSpPr>
        <p:spPr>
          <a:xfrm rot="16200000" flipH="1">
            <a:off x="5658394" y="3652612"/>
            <a:ext cx="2126367" cy="124623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083982" y="3852665"/>
            <a:ext cx="2171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</a:rPr>
              <a:t>Padurea</a:t>
            </a:r>
            <a:r>
              <a:rPr lang="en-US" sz="3200" dirty="0" smtClean="0">
                <a:solidFill>
                  <a:schemeClr val="bg1"/>
                </a:solidFill>
              </a:rPr>
              <a:t> !? 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25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6505" y="555171"/>
            <a:ext cx="86379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chemeClr val="bg1"/>
                </a:solidFill>
              </a:rPr>
              <a:t>Pierderea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Sperantei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smtClean="0">
                <a:solidFill>
                  <a:schemeClr val="bg1"/>
                </a:solidFill>
              </a:rPr>
              <a:t>conduce la  </a:t>
            </a:r>
            <a:r>
              <a:rPr lang="en-US" sz="3200" dirty="0" err="1">
                <a:solidFill>
                  <a:schemeClr val="bg1"/>
                </a:solidFill>
              </a:rPr>
              <a:t>pierderea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Directiei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230" y="1781174"/>
            <a:ext cx="4669970" cy="465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8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13383</TotalTime>
  <Words>1366</Words>
  <Application>Microsoft Office PowerPoint</Application>
  <PresentationFormat>Custom</PresentationFormat>
  <Paragraphs>136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Laviniu Gabor PFA</dc:creator>
  <cp:lastModifiedBy>Costel G</cp:lastModifiedBy>
  <cp:revision>190</cp:revision>
  <dcterms:created xsi:type="dcterms:W3CDTF">2017-10-25T03:30:38Z</dcterms:created>
  <dcterms:modified xsi:type="dcterms:W3CDTF">2017-11-05T10:28:26Z</dcterms:modified>
</cp:coreProperties>
</file>