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5DE7D-3A35-436C-B123-CC876B363E5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07CA-E4C5-407C-A320-30AABF4D7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914400"/>
            <a:ext cx="8924110" cy="4216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3200" b="1" dirty="0" smtClean="0"/>
              <a:t>                            I  GENEZA</a:t>
            </a:r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sz="2400" b="1" dirty="0" smtClean="0"/>
              <a:t>1.Via</a:t>
            </a:r>
            <a:r>
              <a:rPr lang="ro-RO" sz="2400" b="1" dirty="0" smtClean="0"/>
              <a:t>ț</a:t>
            </a:r>
            <a:r>
              <a:rPr lang="en-US" sz="2400" b="1" dirty="0" smtClean="0"/>
              <a:t>a </a:t>
            </a:r>
            <a:r>
              <a:rPr lang="en-US" sz="2400" b="1" dirty="0" err="1" smtClean="0"/>
              <a:t>creat</a:t>
            </a:r>
            <a:r>
              <a:rPr lang="ro-RO" sz="2400" b="1" dirty="0" smtClean="0"/>
              <a:t>ă</a:t>
            </a:r>
            <a:endParaRPr lang="en-US" sz="2400" b="1" dirty="0" smtClean="0"/>
          </a:p>
          <a:p>
            <a:pPr marL="342900" indent="-342900"/>
            <a:endParaRPr lang="ro-RO" sz="2400" b="1" dirty="0" smtClean="0"/>
          </a:p>
          <a:p>
            <a:pPr marL="342900" indent="-342900"/>
            <a:r>
              <a:rPr lang="en-US" sz="2400" b="1" dirty="0" smtClean="0"/>
              <a:t>2. Via</a:t>
            </a:r>
            <a:r>
              <a:rPr lang="ro-RO" sz="2400" b="1" dirty="0" smtClean="0"/>
              <a:t>ț</a:t>
            </a:r>
            <a:r>
              <a:rPr lang="en-US" sz="2400" b="1" dirty="0" smtClean="0"/>
              <a:t>a </a:t>
            </a:r>
            <a:r>
              <a:rPr lang="en-US" sz="2400" b="1" dirty="0" err="1" smtClean="0"/>
              <a:t>sus</a:t>
            </a:r>
            <a:r>
              <a:rPr lang="ro-RO" sz="2400" b="1" dirty="0" smtClean="0"/>
              <a:t>ț</a:t>
            </a:r>
            <a:r>
              <a:rPr lang="en-US" sz="2400" b="1" dirty="0" err="1" smtClean="0"/>
              <a:t>inut</a:t>
            </a:r>
            <a:r>
              <a:rPr lang="ro-RO" sz="2400" b="1" dirty="0" smtClean="0"/>
              <a:t>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hran</a:t>
            </a:r>
            <a:r>
              <a:rPr lang="ro-RO" sz="2400" b="1" dirty="0" smtClean="0"/>
              <a:t>ă</a:t>
            </a:r>
            <a:endParaRPr lang="en-US" sz="2400" b="1" dirty="0" smtClean="0"/>
          </a:p>
          <a:p>
            <a:pPr marL="342900" indent="-342900"/>
            <a:endParaRPr lang="ro-RO" sz="2400" b="1" dirty="0" smtClean="0"/>
          </a:p>
          <a:p>
            <a:pPr marL="342900" indent="-342900"/>
            <a:r>
              <a:rPr lang="en-US" sz="2400" b="1" dirty="0" smtClean="0"/>
              <a:t>3. </a:t>
            </a:r>
            <a:r>
              <a:rPr lang="en-US" sz="2400" b="1" dirty="0" err="1" smtClean="0"/>
              <a:t>Omul</a:t>
            </a:r>
            <a:r>
              <a:rPr lang="en-US" sz="2400" b="1" dirty="0" smtClean="0"/>
              <a:t>  - parte material</a:t>
            </a:r>
            <a:r>
              <a:rPr lang="ro-RO" sz="2400" b="1" dirty="0" smtClean="0"/>
              <a:t>ă </a:t>
            </a:r>
            <a:r>
              <a:rPr lang="en-US" sz="2400" b="1" dirty="0" smtClean="0"/>
              <a:t>- o </a:t>
            </a:r>
            <a:r>
              <a:rPr lang="en-US" sz="2400" b="1" dirty="0" err="1" smtClean="0"/>
              <a:t>hran</a:t>
            </a:r>
            <a:r>
              <a:rPr lang="ro-RO" sz="2400" b="1" dirty="0" smtClean="0"/>
              <a:t>ă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verdeat</a:t>
            </a:r>
            <a:r>
              <a:rPr lang="ro-RO" sz="2400" b="1" dirty="0" smtClean="0"/>
              <a:t>ă</a:t>
            </a:r>
            <a:r>
              <a:rPr lang="en-US" sz="2400" b="1" dirty="0" smtClean="0"/>
              <a:t>, legume, </a:t>
            </a:r>
            <a:r>
              <a:rPr lang="en-US" sz="2400" b="1" dirty="0" err="1" smtClean="0"/>
              <a:t>plante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fructe</a:t>
            </a:r>
            <a:endParaRPr lang="en-US" sz="2400" b="1" dirty="0" smtClean="0"/>
          </a:p>
          <a:p>
            <a:pPr marL="342900" indent="-342900"/>
            <a:r>
              <a:rPr lang="en-US" sz="2400" b="1" dirty="0"/>
              <a:t> </a:t>
            </a:r>
            <a:r>
              <a:rPr lang="en-US" sz="2400" b="1" dirty="0" smtClean="0"/>
              <a:t>               - parte spiritual</a:t>
            </a:r>
            <a:r>
              <a:rPr lang="ro-RO" sz="2400" b="1" dirty="0" smtClean="0"/>
              <a:t>ă  </a:t>
            </a:r>
            <a:r>
              <a:rPr lang="en-US" sz="2400" b="1" dirty="0" smtClean="0"/>
              <a:t>-  o alt</a:t>
            </a:r>
            <a:r>
              <a:rPr lang="ro-RO" sz="2400" b="1" dirty="0" smtClean="0"/>
              <a:t>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hran</a:t>
            </a:r>
            <a:r>
              <a:rPr lang="ro-RO" sz="2400" b="1" dirty="0" smtClean="0"/>
              <a:t>ă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Pomul</a:t>
            </a:r>
            <a:r>
              <a:rPr lang="en-US" sz="2400" b="1" dirty="0" smtClean="0"/>
              <a:t> Vie</a:t>
            </a:r>
            <a:r>
              <a:rPr lang="ro-RO" sz="2400" b="1" dirty="0" smtClean="0"/>
              <a:t>ț</a:t>
            </a:r>
            <a:r>
              <a:rPr lang="en-US" sz="2400" b="1" dirty="0" smtClean="0"/>
              <a:t>ii</a:t>
            </a:r>
          </a:p>
          <a:p>
            <a:pPr marL="342900" indent="-342900"/>
            <a:endParaRPr lang="ro-RO" sz="2400" b="1" dirty="0" smtClean="0"/>
          </a:p>
          <a:p>
            <a:pPr marL="342900" indent="-342900"/>
            <a:r>
              <a:rPr lang="en-US" sz="2400" b="1" dirty="0" smtClean="0"/>
              <a:t>4.Ce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 m</a:t>
            </a:r>
            <a:r>
              <a:rPr lang="ro-RO" sz="2400" b="1" dirty="0" smtClean="0"/>
              <a:t>ă</a:t>
            </a:r>
            <a:r>
              <a:rPr lang="en-US" sz="2400" b="1" dirty="0" err="1" smtClean="0"/>
              <a:t>nanci</a:t>
            </a:r>
            <a:r>
              <a:rPr lang="en-US" sz="2400" b="1" dirty="0" smtClean="0"/>
              <a:t> </a:t>
            </a:r>
            <a:r>
              <a:rPr lang="ro-RO" sz="2400" b="1" dirty="0" err="1"/>
              <a:t>ș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ce</a:t>
            </a:r>
            <a:r>
              <a:rPr lang="en-US" sz="2400" b="1" dirty="0" smtClean="0"/>
              <a:t>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 nu m</a:t>
            </a:r>
            <a:r>
              <a:rPr lang="ro-RO" sz="2400" b="1" dirty="0" smtClean="0"/>
              <a:t>ă</a:t>
            </a:r>
            <a:r>
              <a:rPr lang="en-US" sz="2400" b="1" dirty="0" smtClean="0"/>
              <a:t>n</a:t>
            </a:r>
            <a:r>
              <a:rPr lang="ro-RO" sz="2400" b="1" dirty="0"/>
              <a:t>â</a:t>
            </a:r>
            <a:r>
              <a:rPr lang="en-US" sz="2400" b="1" dirty="0" err="1" smtClean="0"/>
              <a:t>nci</a:t>
            </a:r>
            <a:r>
              <a:rPr lang="en-US" sz="2400" b="1" dirty="0" smtClean="0"/>
              <a:t>: </a:t>
            </a:r>
            <a:r>
              <a:rPr lang="en-US" sz="3200" b="1" dirty="0" smtClean="0"/>
              <a:t>P.V. </a:t>
            </a:r>
            <a:r>
              <a:rPr lang="en-US" sz="3200" b="1" dirty="0" err="1" smtClean="0"/>
              <a:t>vs</a:t>
            </a:r>
            <a:r>
              <a:rPr lang="en-US" sz="3200" b="1" dirty="0" smtClean="0"/>
              <a:t> P.c. b. </a:t>
            </a:r>
            <a:r>
              <a:rPr lang="ro-RO" sz="3200" b="1" dirty="0"/>
              <a:t>ș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 r</a:t>
            </a:r>
            <a:r>
              <a:rPr lang="ro-RO" sz="3200" b="1" dirty="0" smtClean="0"/>
              <a:t>ă</a:t>
            </a:r>
            <a:r>
              <a:rPr lang="en-US" sz="3200" b="1" dirty="0" err="1" smtClean="0"/>
              <a:t>ului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7435690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                             II. IOAN  6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sz="2400" b="1" dirty="0" err="1" smtClean="0"/>
              <a:t>Adev</a:t>
            </a:r>
            <a:r>
              <a:rPr lang="ro-RO" sz="2400" b="1" dirty="0" smtClean="0"/>
              <a:t>ă</a:t>
            </a:r>
            <a:r>
              <a:rPr lang="en-US" sz="2400" b="1" dirty="0" smtClean="0"/>
              <a:t>rata </a:t>
            </a:r>
            <a:r>
              <a:rPr lang="en-US" sz="2400" b="1" dirty="0" err="1" smtClean="0"/>
              <a:t>hran</a:t>
            </a:r>
            <a:r>
              <a:rPr lang="ro-RO" sz="2400" b="1" dirty="0" smtClean="0"/>
              <a:t>ă</a:t>
            </a:r>
            <a:r>
              <a:rPr lang="en-US" sz="2400" b="1" dirty="0" smtClean="0"/>
              <a:t>: “</a:t>
            </a:r>
            <a:r>
              <a:rPr lang="en-US" sz="2400" b="1" dirty="0" err="1" smtClean="0"/>
              <a:t>carnea</a:t>
            </a:r>
            <a:r>
              <a:rPr lang="en-US" sz="2400" b="1" dirty="0" smtClean="0"/>
              <a:t> </a:t>
            </a:r>
            <a:r>
              <a:rPr lang="ro-RO" sz="2400" b="1" dirty="0" err="1"/>
              <a:t>ș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s</a:t>
            </a:r>
            <a:r>
              <a:rPr lang="ro-RO" sz="2400" b="1" dirty="0" smtClean="0"/>
              <a:t>â</a:t>
            </a:r>
            <a:r>
              <a:rPr lang="en-US" sz="2400" b="1" dirty="0" err="1" smtClean="0"/>
              <a:t>ngele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Meu</a:t>
            </a:r>
            <a:r>
              <a:rPr lang="en-US" sz="2400" b="1" dirty="0" smtClean="0"/>
              <a:t>”</a:t>
            </a:r>
          </a:p>
          <a:p>
            <a:pPr marL="342900" indent="-342900">
              <a:buAutoNum type="arabicPeriod"/>
            </a:pPr>
            <a:r>
              <a:rPr lang="en-US" sz="2400" b="1" dirty="0" err="1" smtClean="0"/>
              <a:t>Hran</a:t>
            </a:r>
            <a:r>
              <a:rPr lang="ro-RO" sz="2400" b="1" dirty="0" smtClean="0"/>
              <a:t>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trup</a:t>
            </a:r>
            <a:r>
              <a:rPr lang="en-US" sz="2400" b="1" dirty="0" smtClean="0"/>
              <a:t>?</a:t>
            </a:r>
          </a:p>
          <a:p>
            <a:pPr marL="342900" indent="-342900">
              <a:buAutoNum type="arabicPeriod"/>
            </a:pPr>
            <a:r>
              <a:rPr lang="en-US" sz="2400" b="1" dirty="0" smtClean="0"/>
              <a:t>“</a:t>
            </a:r>
            <a:r>
              <a:rPr lang="en-US" sz="2400" b="1" dirty="0" err="1" smtClean="0"/>
              <a:t>Cuvintele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sunt</a:t>
            </a:r>
            <a:r>
              <a:rPr lang="en-US" sz="2400" b="1" dirty="0" smtClean="0"/>
              <a:t> Duh </a:t>
            </a:r>
            <a:r>
              <a:rPr lang="en-US" sz="2400" b="1" dirty="0" err="1" smtClean="0"/>
              <a:t>si</a:t>
            </a:r>
            <a:r>
              <a:rPr lang="en-US" sz="2400" b="1" dirty="0" smtClean="0"/>
              <a:t> Via</a:t>
            </a:r>
            <a:r>
              <a:rPr lang="ro-RO" sz="2400" b="1" dirty="0" smtClean="0"/>
              <a:t>ț</a:t>
            </a:r>
            <a:r>
              <a:rPr lang="ro-RO" sz="2400" b="1" dirty="0"/>
              <a:t>ă</a:t>
            </a:r>
            <a:r>
              <a:rPr lang="en-US" sz="2400" b="1" dirty="0" smtClean="0"/>
              <a:t>.”</a:t>
            </a:r>
          </a:p>
          <a:p>
            <a:pPr marL="342900" indent="-342900">
              <a:buAutoNum type="arabicPeriod"/>
            </a:pPr>
            <a:r>
              <a:rPr lang="en-US" sz="2400" b="1" dirty="0" smtClean="0"/>
              <a:t>“</a:t>
            </a:r>
            <a:r>
              <a:rPr lang="en-US" sz="2400" b="1" dirty="0" err="1" smtClean="0"/>
              <a:t>restul</a:t>
            </a:r>
            <a:r>
              <a:rPr lang="en-US" sz="2400" b="1" dirty="0" smtClean="0"/>
              <a:t> nu </a:t>
            </a:r>
            <a:r>
              <a:rPr lang="en-US" sz="2400" b="1" dirty="0" err="1" smtClean="0"/>
              <a:t>ajut</a:t>
            </a:r>
            <a:r>
              <a:rPr lang="ro-RO" sz="2400" b="1" dirty="0" smtClean="0"/>
              <a:t>ă</a:t>
            </a:r>
            <a:r>
              <a:rPr lang="en-US" sz="2400" b="1" dirty="0" smtClean="0"/>
              <a:t> la </a:t>
            </a:r>
            <a:r>
              <a:rPr lang="en-US" sz="2400" b="1" dirty="0" err="1" smtClean="0"/>
              <a:t>nimic</a:t>
            </a:r>
            <a:r>
              <a:rPr lang="en-US" sz="2400" b="1" dirty="0" smtClean="0"/>
              <a:t>”</a:t>
            </a:r>
          </a:p>
          <a:p>
            <a:pPr marL="342900" indent="-342900">
              <a:buAutoNum type="arabicPeriod"/>
            </a:pPr>
            <a:r>
              <a:rPr lang="en-US" sz="2400" b="1" dirty="0" err="1" smtClean="0"/>
              <a:t>Ispitirile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Isus</a:t>
            </a:r>
            <a:r>
              <a:rPr lang="en-US" sz="2400" b="1" dirty="0" smtClean="0"/>
              <a:t>: “</a:t>
            </a:r>
            <a:r>
              <a:rPr lang="en-US" sz="2400" b="1" dirty="0" err="1" smtClean="0"/>
              <a:t>om</a:t>
            </a:r>
            <a:r>
              <a:rPr lang="ro-RO" sz="2400" b="1" dirty="0" smtClean="0"/>
              <a:t>u</a:t>
            </a:r>
            <a:r>
              <a:rPr lang="en-US" sz="2400" b="1" dirty="0" smtClean="0"/>
              <a:t>l n</a:t>
            </a:r>
            <a:r>
              <a:rPr lang="ro-RO" sz="2400" b="1" dirty="0" smtClean="0"/>
              <a:t>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</a:t>
            </a:r>
            <a:r>
              <a:rPr lang="ro-RO" sz="2400" b="1" dirty="0" smtClean="0"/>
              <a:t>ă</a:t>
            </a:r>
            <a:r>
              <a:rPr lang="en-US" sz="2400" b="1" dirty="0" err="1" smtClean="0"/>
              <a:t>ie</a:t>
            </a:r>
            <a:r>
              <a:rPr lang="ro-RO" sz="2400" b="1" dirty="0" smtClean="0"/>
              <a:t>ș</a:t>
            </a:r>
            <a:r>
              <a:rPr lang="en-US" sz="2400" b="1" dirty="0" err="1" smtClean="0"/>
              <a:t>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numai</a:t>
            </a:r>
            <a:r>
              <a:rPr lang="en-US" sz="2400" b="1" dirty="0" smtClean="0"/>
              <a:t> cu p</a:t>
            </a:r>
            <a:r>
              <a:rPr lang="ro-RO" sz="2400" b="1" dirty="0" smtClean="0"/>
              <a:t>â</a:t>
            </a:r>
            <a:r>
              <a:rPr lang="en-US" sz="2400" b="1" dirty="0" err="1" smtClean="0"/>
              <a:t>ine</a:t>
            </a:r>
            <a:endParaRPr lang="en-US" sz="2400" b="1" dirty="0" smtClean="0"/>
          </a:p>
          <a:p>
            <a:pPr marL="342900" indent="-342900"/>
            <a:r>
              <a:rPr lang="en-US" sz="2400" b="1" dirty="0"/>
              <a:t> </a:t>
            </a:r>
            <a:r>
              <a:rPr lang="en-US" sz="2400" b="1" dirty="0" smtClean="0"/>
              <a:t>      </a:t>
            </a:r>
            <a:r>
              <a:rPr lang="en-US" sz="2400" b="1" dirty="0" err="1" smtClean="0"/>
              <a:t>ci</a:t>
            </a:r>
            <a:r>
              <a:rPr lang="en-US" sz="2400" b="1" dirty="0" smtClean="0"/>
              <a:t> </a:t>
            </a:r>
            <a:r>
              <a:rPr lang="ro-RO" sz="2400" b="1" dirty="0" err="1"/>
              <a:t>ș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cu </a:t>
            </a:r>
            <a:r>
              <a:rPr lang="en-US" sz="2400" b="1" dirty="0" err="1" smtClean="0"/>
              <a:t>orice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cuv</a:t>
            </a:r>
            <a:r>
              <a:rPr lang="ro-RO" sz="2400" b="1" dirty="0" smtClean="0"/>
              <a:t>â</a:t>
            </a:r>
            <a:r>
              <a:rPr lang="en-US" sz="2400" b="1" dirty="0" err="1" smtClean="0"/>
              <a:t>nt</a:t>
            </a:r>
            <a:r>
              <a:rPr lang="en-US" sz="2400" b="1" dirty="0" smtClean="0"/>
              <a:t> care </a:t>
            </a:r>
            <a:r>
              <a:rPr lang="en-US" sz="2400" b="1" dirty="0" err="1" smtClean="0"/>
              <a:t>iese</a:t>
            </a:r>
            <a:r>
              <a:rPr lang="en-US" sz="2400" b="1" dirty="0" smtClean="0"/>
              <a:t> din </a:t>
            </a:r>
            <a:r>
              <a:rPr lang="en-US" sz="2400" b="1" dirty="0" err="1" smtClean="0"/>
              <a:t>gura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Dumnezeu</a:t>
            </a:r>
            <a:r>
              <a:rPr lang="en-US" sz="2400" b="1" dirty="0" smtClean="0"/>
              <a:t>.”</a:t>
            </a:r>
            <a:endParaRPr 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806464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                    III. APOCALIPSA  12</a:t>
            </a:r>
          </a:p>
          <a:p>
            <a:endParaRPr lang="en-US" sz="2800" b="1" dirty="0" smtClean="0"/>
          </a:p>
          <a:p>
            <a:pPr marL="342900" indent="-342900">
              <a:buAutoNum type="arabicPeriod"/>
            </a:pPr>
            <a:r>
              <a:rPr lang="en-US" sz="2400" b="1" dirty="0" err="1" smtClean="0"/>
              <a:t>Femeia</a:t>
            </a:r>
            <a:r>
              <a:rPr lang="ro-RO" sz="2400" b="1" dirty="0" smtClean="0"/>
              <a:t>,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persecutat</a:t>
            </a:r>
            <a:r>
              <a:rPr lang="ro-RO" sz="2400" b="1" dirty="0" smtClean="0"/>
              <a:t>ă</a:t>
            </a:r>
            <a:r>
              <a:rPr lang="en-US" sz="2400" b="1" dirty="0" smtClean="0"/>
              <a:t> de BALAUR (</a:t>
            </a:r>
            <a:r>
              <a:rPr lang="en-US" sz="2400" b="1" dirty="0" err="1" smtClean="0"/>
              <a:t>puternicul</a:t>
            </a:r>
            <a:r>
              <a:rPr lang="en-US" sz="2400" b="1" dirty="0" smtClean="0"/>
              <a:t>)</a:t>
            </a:r>
          </a:p>
          <a:p>
            <a:pPr marL="342900" indent="-342900">
              <a:buAutoNum type="arabicPeriod"/>
            </a:pPr>
            <a:r>
              <a:rPr lang="en-US" sz="2400" b="1" dirty="0" smtClean="0"/>
              <a:t>  a) </a:t>
            </a:r>
            <a:r>
              <a:rPr lang="en-US" sz="2400" b="1" dirty="0" err="1" smtClean="0"/>
              <a:t>dou</a:t>
            </a:r>
            <a:r>
              <a:rPr lang="ro-RO" sz="2400" b="1" dirty="0" smtClean="0"/>
              <a:t>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aripi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zbor</a:t>
            </a:r>
            <a:r>
              <a:rPr lang="en-US" sz="2400" b="1" dirty="0" smtClean="0"/>
              <a:t> </a:t>
            </a:r>
            <a:r>
              <a:rPr lang="ro-RO" sz="2400" b="1" dirty="0" smtClean="0"/>
              <a:t>î</a:t>
            </a:r>
            <a:r>
              <a:rPr lang="en-US" sz="2400" b="1" dirty="0" smtClean="0"/>
              <a:t>n </a:t>
            </a:r>
            <a:r>
              <a:rPr lang="en-US" sz="2400" b="1" dirty="0" err="1" smtClean="0"/>
              <a:t>pustie</a:t>
            </a:r>
            <a:endParaRPr lang="en-US" sz="2400" b="1" dirty="0" smtClean="0"/>
          </a:p>
          <a:p>
            <a:pPr marL="342900" indent="-342900"/>
            <a:r>
              <a:rPr lang="en-US" sz="2400" b="1" dirty="0" smtClean="0"/>
              <a:t>        b) </a:t>
            </a:r>
            <a:r>
              <a:rPr lang="en-US" sz="2400" b="1" dirty="0" err="1" smtClean="0"/>
              <a:t>locul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ei</a:t>
            </a:r>
            <a:endParaRPr lang="en-US" sz="2400" b="1" dirty="0" smtClean="0"/>
          </a:p>
          <a:p>
            <a:pPr marL="342900" indent="-342900"/>
            <a:r>
              <a:rPr lang="en-US" sz="2400" b="1" dirty="0" smtClean="0"/>
              <a:t>        c) </a:t>
            </a:r>
            <a:r>
              <a:rPr lang="en-US" sz="2400" b="1" dirty="0" err="1" smtClean="0"/>
              <a:t>departe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fata</a:t>
            </a:r>
            <a:r>
              <a:rPr lang="en-US" sz="2400" b="1" dirty="0" smtClean="0"/>
              <a:t> </a:t>
            </a:r>
            <a:r>
              <a:rPr lang="ro-RO" sz="2400" b="1" dirty="0" smtClean="0"/>
              <a:t>Ș</a:t>
            </a:r>
            <a:r>
              <a:rPr lang="en-US" sz="2400" b="1" dirty="0" smtClean="0"/>
              <a:t>ARPELUI (</a:t>
            </a:r>
            <a:r>
              <a:rPr lang="ro-RO" sz="2400" b="1" dirty="0"/>
              <a:t>î</a:t>
            </a:r>
            <a:r>
              <a:rPr lang="en-US" sz="2400" b="1" dirty="0" smtClean="0"/>
              <a:t>n</a:t>
            </a:r>
            <a:r>
              <a:rPr lang="ro-RO" sz="2400" b="1" dirty="0" smtClean="0"/>
              <a:t>ș</a:t>
            </a:r>
            <a:r>
              <a:rPr lang="en-US" sz="2400" b="1" dirty="0" smtClean="0"/>
              <a:t>el</a:t>
            </a:r>
            <a:r>
              <a:rPr lang="ro-RO" sz="2400" b="1" dirty="0" smtClean="0"/>
              <a:t>ă</a:t>
            </a:r>
            <a:r>
              <a:rPr lang="en-US" sz="2400" b="1" dirty="0" err="1" smtClean="0"/>
              <a:t>torul</a:t>
            </a:r>
            <a:r>
              <a:rPr lang="en-US" sz="2400" b="1" dirty="0" smtClean="0"/>
              <a:t>)</a:t>
            </a:r>
          </a:p>
          <a:p>
            <a:pPr marL="342900" indent="-342900"/>
            <a:r>
              <a:rPr lang="en-US" sz="2400" b="1" dirty="0" smtClean="0"/>
              <a:t>        d) hr</a:t>
            </a:r>
            <a:r>
              <a:rPr lang="ro-RO" sz="2400" b="1" dirty="0" smtClean="0"/>
              <a:t>ă</a:t>
            </a:r>
            <a:r>
              <a:rPr lang="en-US" sz="2400" b="1" dirty="0" smtClean="0"/>
              <a:t>nit</a:t>
            </a:r>
            <a:r>
              <a:rPr lang="ro-RO" sz="2400" b="1" dirty="0" smtClean="0"/>
              <a:t>ă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Dumnezeu</a:t>
            </a:r>
            <a:r>
              <a:rPr lang="en-US" sz="2400" b="1" dirty="0" smtClean="0"/>
              <a:t>  ( </a:t>
            </a:r>
            <a:r>
              <a:rPr lang="en-US" sz="2400" b="1" dirty="0" err="1" smtClean="0"/>
              <a:t>Ioan</a:t>
            </a:r>
            <a:r>
              <a:rPr lang="en-US" sz="2400" b="1" dirty="0" smtClean="0"/>
              <a:t> 6) </a:t>
            </a:r>
          </a:p>
          <a:p>
            <a:pPr marL="342900" indent="-342900"/>
            <a:r>
              <a:rPr lang="en-US" sz="2400" b="1" dirty="0"/>
              <a:t> </a:t>
            </a:r>
            <a:r>
              <a:rPr lang="en-US" sz="2400" b="1" dirty="0" smtClean="0"/>
              <a:t>                     </a:t>
            </a:r>
            <a:r>
              <a:rPr lang="ro-RO" sz="2400" b="1" dirty="0" smtClean="0"/>
              <a:t>    </a:t>
            </a:r>
            <a:r>
              <a:rPr lang="en-US" sz="2400" b="1" dirty="0" smtClean="0"/>
              <a:t> nu de </a:t>
            </a:r>
            <a:r>
              <a:rPr lang="ro-RO" sz="2400" b="1" dirty="0" err="1"/>
              <a:t>ș</a:t>
            </a:r>
            <a:r>
              <a:rPr lang="en-US" sz="2400" b="1" dirty="0" err="1" smtClean="0"/>
              <a:t>arpe</a:t>
            </a:r>
            <a:r>
              <a:rPr lang="en-US" sz="2400" b="1" dirty="0" smtClean="0"/>
              <a:t>   (“ </a:t>
            </a:r>
            <a:r>
              <a:rPr lang="en-US" sz="2400" b="1" dirty="0" err="1" smtClean="0"/>
              <a:t>torent</a:t>
            </a:r>
            <a:r>
              <a:rPr lang="en-US" sz="2400" b="1" dirty="0" smtClean="0"/>
              <a:t>”)</a:t>
            </a:r>
          </a:p>
          <a:p>
            <a:pPr marL="342900" indent="-342900"/>
            <a:r>
              <a:rPr lang="en-US" sz="2400" b="1" dirty="0" smtClean="0"/>
              <a:t>3. DECI:</a:t>
            </a:r>
          </a:p>
          <a:p>
            <a:pPr marL="342900" indent="-342900"/>
            <a:r>
              <a:rPr lang="en-US" sz="2400" b="1" dirty="0" smtClean="0"/>
              <a:t>      a) </a:t>
            </a:r>
            <a:r>
              <a:rPr lang="en-US" sz="2400" b="1" dirty="0" err="1" smtClean="0"/>
              <a:t>ce</a:t>
            </a:r>
            <a:r>
              <a:rPr lang="en-US" sz="2400" b="1" dirty="0" smtClean="0"/>
              <a:t>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 m</a:t>
            </a:r>
            <a:r>
              <a:rPr lang="ro-RO" sz="2400" b="1" dirty="0" smtClean="0"/>
              <a:t>ă</a:t>
            </a:r>
            <a:r>
              <a:rPr lang="en-US" sz="2400" b="1" dirty="0" smtClean="0"/>
              <a:t>n</a:t>
            </a:r>
            <a:r>
              <a:rPr lang="ro-RO" sz="2400" b="1" dirty="0" smtClean="0"/>
              <a:t>â</a:t>
            </a:r>
            <a:r>
              <a:rPr lang="en-US" sz="2400" b="1" dirty="0" err="1" smtClean="0"/>
              <a:t>nci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cuvintele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Hristos</a:t>
            </a:r>
            <a:r>
              <a:rPr lang="en-US" sz="2400" b="1" dirty="0" smtClean="0"/>
              <a:t>, </a:t>
            </a:r>
            <a:r>
              <a:rPr lang="ro-RO" sz="2400" b="1" dirty="0" smtClean="0"/>
              <a:t>î</a:t>
            </a:r>
            <a:r>
              <a:rPr lang="en-US" sz="2400" b="1" dirty="0" smtClean="0"/>
              <a:t>n </a:t>
            </a:r>
            <a:r>
              <a:rPr lang="en-US" sz="2400" b="1" dirty="0" err="1" smtClean="0"/>
              <a:t>Isus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Hristos</a:t>
            </a:r>
            <a:r>
              <a:rPr lang="en-US" sz="2400" b="1" dirty="0" smtClean="0"/>
              <a:t> –</a:t>
            </a:r>
          </a:p>
          <a:p>
            <a:pPr marL="342900" indent="-342900"/>
            <a:r>
              <a:rPr lang="en-US" sz="2400" b="1" dirty="0"/>
              <a:t> </a:t>
            </a:r>
            <a:r>
              <a:rPr lang="en-US" sz="2400" b="1" dirty="0" smtClean="0"/>
              <a:t>                         “</a:t>
            </a:r>
            <a:r>
              <a:rPr lang="en-US" sz="2400" b="1" dirty="0" err="1" smtClean="0"/>
              <a:t>substan</a:t>
            </a:r>
            <a:r>
              <a:rPr lang="ro-RO" sz="2400" b="1" dirty="0" smtClean="0"/>
              <a:t>ț</a:t>
            </a:r>
            <a:r>
              <a:rPr lang="en-US" sz="2400" b="1" dirty="0" smtClean="0"/>
              <a:t>a </a:t>
            </a:r>
            <a:r>
              <a:rPr lang="en-US" sz="2400" b="1" dirty="0" err="1" smtClean="0"/>
              <a:t>Lui</a:t>
            </a:r>
            <a:r>
              <a:rPr lang="en-US" sz="2400" b="1" dirty="0" smtClean="0"/>
              <a:t> spiritual</a:t>
            </a:r>
            <a:r>
              <a:rPr lang="ro-RO" sz="2400" b="1" dirty="0" smtClean="0"/>
              <a:t>ă</a:t>
            </a:r>
            <a:r>
              <a:rPr lang="en-US" sz="2400" b="1" dirty="0" smtClean="0"/>
              <a:t>”</a:t>
            </a:r>
          </a:p>
          <a:p>
            <a:pPr marL="342900" indent="-342900"/>
            <a:r>
              <a:rPr lang="en-US" sz="2400" b="1" dirty="0" smtClean="0"/>
              <a:t>      </a:t>
            </a:r>
            <a:endParaRPr lang="ro-RO" sz="2400" b="1" dirty="0" smtClean="0"/>
          </a:p>
          <a:p>
            <a:pPr marL="342900" indent="-342900"/>
            <a:r>
              <a:rPr lang="ro-RO" sz="2400" b="1" dirty="0"/>
              <a:t> </a:t>
            </a:r>
            <a:r>
              <a:rPr lang="ro-RO" sz="2400" b="1" dirty="0" smtClean="0"/>
              <a:t>    </a:t>
            </a:r>
            <a:r>
              <a:rPr lang="en-US" sz="2400" b="1" dirty="0" smtClean="0"/>
              <a:t> b) </a:t>
            </a:r>
            <a:r>
              <a:rPr lang="en-US" sz="2400" b="1" dirty="0" err="1" smtClean="0"/>
              <a:t>ce</a:t>
            </a:r>
            <a:r>
              <a:rPr lang="en-US" sz="2400" b="1" dirty="0" smtClean="0"/>
              <a:t>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 nu m</a:t>
            </a:r>
            <a:r>
              <a:rPr lang="ro-RO" sz="2400" b="1" dirty="0" smtClean="0"/>
              <a:t>ă</a:t>
            </a:r>
            <a:r>
              <a:rPr lang="en-US" sz="2400" b="1" dirty="0" smtClean="0"/>
              <a:t>n</a:t>
            </a:r>
            <a:r>
              <a:rPr lang="ro-RO" sz="2400" b="1" dirty="0" smtClean="0"/>
              <a:t>â</a:t>
            </a:r>
            <a:r>
              <a:rPr lang="en-US" sz="2400" b="1" dirty="0" err="1" smtClean="0"/>
              <a:t>nci</a:t>
            </a:r>
            <a:r>
              <a:rPr lang="en-US" sz="2400" b="1" dirty="0" smtClean="0"/>
              <a:t>; “</a:t>
            </a:r>
            <a:r>
              <a:rPr lang="en-US" sz="2400" b="1" dirty="0" err="1" smtClean="0"/>
              <a:t>torentul</a:t>
            </a:r>
            <a:r>
              <a:rPr lang="en-US" sz="2400" b="1" dirty="0" smtClean="0"/>
              <a:t> </a:t>
            </a:r>
            <a:r>
              <a:rPr lang="ro-RO" sz="2400" b="1" dirty="0" err="1"/>
              <a:t>ș</a:t>
            </a:r>
            <a:r>
              <a:rPr lang="en-US" sz="2400" b="1" dirty="0" err="1" smtClean="0"/>
              <a:t>arpelui</a:t>
            </a:r>
            <a:r>
              <a:rPr lang="en-US" sz="2400" b="1" dirty="0" smtClean="0"/>
              <a:t>” –</a:t>
            </a:r>
          </a:p>
          <a:p>
            <a:pPr marL="342900" indent="-342900"/>
            <a:r>
              <a:rPr lang="en-US" sz="2400" b="1" dirty="0"/>
              <a:t> </a:t>
            </a:r>
            <a:r>
              <a:rPr lang="en-US" sz="2400" b="1" dirty="0" smtClean="0"/>
              <a:t>                          “</a:t>
            </a:r>
            <a:r>
              <a:rPr lang="en-US" sz="2400" b="1" dirty="0" err="1" smtClean="0"/>
              <a:t>substan</a:t>
            </a:r>
            <a:r>
              <a:rPr lang="ro-RO" sz="2400" b="1" dirty="0" smtClean="0"/>
              <a:t>ț</a:t>
            </a:r>
            <a:r>
              <a:rPr lang="en-US" sz="2400" b="1" dirty="0" smtClean="0"/>
              <a:t>a </a:t>
            </a:r>
            <a:r>
              <a:rPr lang="en-US" sz="2400" b="1" dirty="0" err="1" smtClean="0"/>
              <a:t>lui</a:t>
            </a:r>
            <a:r>
              <a:rPr lang="en-US" sz="2400" b="1" dirty="0" smtClean="0"/>
              <a:t> spiritual</a:t>
            </a:r>
            <a:r>
              <a:rPr lang="ro-RO" sz="2400" b="1" dirty="0" smtClean="0"/>
              <a:t>ă</a:t>
            </a:r>
            <a:r>
              <a:rPr lang="en-US" sz="2400" b="1" dirty="0" smtClean="0"/>
              <a:t>”</a:t>
            </a:r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296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Vali</cp:lastModifiedBy>
  <cp:revision>20</cp:revision>
  <dcterms:created xsi:type="dcterms:W3CDTF">2018-01-05T06:57:42Z</dcterms:created>
  <dcterms:modified xsi:type="dcterms:W3CDTF">2018-01-06T16:13:06Z</dcterms:modified>
</cp:coreProperties>
</file>