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A949-6587-49B2-B2A2-D86E47ABBCB7}" type="datetimeFigureOut">
              <a:rPr lang="en-US" smtClean="0"/>
              <a:pPr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12DAC-1883-4DEE-9A08-E8B314E432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A949-6587-49B2-B2A2-D86E47ABBCB7}" type="datetimeFigureOut">
              <a:rPr lang="en-US" smtClean="0"/>
              <a:pPr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12DAC-1883-4DEE-9A08-E8B314E432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A949-6587-49B2-B2A2-D86E47ABBCB7}" type="datetimeFigureOut">
              <a:rPr lang="en-US" smtClean="0"/>
              <a:pPr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12DAC-1883-4DEE-9A08-E8B314E432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A949-6587-49B2-B2A2-D86E47ABBCB7}" type="datetimeFigureOut">
              <a:rPr lang="en-US" smtClean="0"/>
              <a:pPr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12DAC-1883-4DEE-9A08-E8B314E432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A949-6587-49B2-B2A2-D86E47ABBCB7}" type="datetimeFigureOut">
              <a:rPr lang="en-US" smtClean="0"/>
              <a:pPr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12DAC-1883-4DEE-9A08-E8B314E432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A949-6587-49B2-B2A2-D86E47ABBCB7}" type="datetimeFigureOut">
              <a:rPr lang="en-US" smtClean="0"/>
              <a:pPr/>
              <a:t>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12DAC-1883-4DEE-9A08-E8B314E432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A949-6587-49B2-B2A2-D86E47ABBCB7}" type="datetimeFigureOut">
              <a:rPr lang="en-US" smtClean="0"/>
              <a:pPr/>
              <a:t>1/7/2018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12DAC-1883-4DEE-9A08-E8B314E432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A949-6587-49B2-B2A2-D86E47ABBCB7}" type="datetimeFigureOut">
              <a:rPr lang="en-US" smtClean="0"/>
              <a:pPr/>
              <a:t>1/7/2018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12DAC-1883-4DEE-9A08-E8B314E432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A949-6587-49B2-B2A2-D86E47ABBCB7}" type="datetimeFigureOut">
              <a:rPr lang="en-US" smtClean="0"/>
              <a:pPr/>
              <a:t>1/7/2018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12DAC-1883-4DEE-9A08-E8B314E432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A949-6587-49B2-B2A2-D86E47ABBCB7}" type="datetimeFigureOut">
              <a:rPr lang="en-US" smtClean="0"/>
              <a:pPr/>
              <a:t>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12DAC-1883-4DEE-9A08-E8B314E432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CA949-6587-49B2-B2A2-D86E47ABBCB7}" type="datetimeFigureOut">
              <a:rPr lang="en-US" smtClean="0"/>
              <a:pPr/>
              <a:t>1/7/2018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12DAC-1883-4DEE-9A08-E8B314E432B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CA949-6587-49B2-B2A2-D86E47ABBCB7}" type="datetimeFigureOut">
              <a:rPr lang="en-US" smtClean="0"/>
              <a:pPr/>
              <a:t>1/7/2018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D12DAC-1883-4DEE-9A08-E8B314E432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71800" y="2209800"/>
            <a:ext cx="269990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ROADA DUHULUI:</a:t>
            </a:r>
          </a:p>
          <a:p>
            <a:r>
              <a:rPr lang="en-US" b="1" dirty="0" smtClean="0"/>
              <a:t>-</a:t>
            </a:r>
            <a:r>
              <a:rPr lang="en-US" b="1" dirty="0" err="1" smtClean="0"/>
              <a:t>dragostea</a:t>
            </a:r>
            <a:r>
              <a:rPr lang="en-US" b="1" dirty="0" smtClean="0"/>
              <a:t>, </a:t>
            </a:r>
            <a:r>
              <a:rPr lang="en-US" b="1" dirty="0" err="1" smtClean="0"/>
              <a:t>bucuria</a:t>
            </a:r>
            <a:r>
              <a:rPr lang="en-US" b="1" dirty="0" smtClean="0"/>
              <a:t>, </a:t>
            </a:r>
            <a:r>
              <a:rPr lang="en-US" b="1" dirty="0" err="1" smtClean="0"/>
              <a:t>pacea</a:t>
            </a:r>
            <a:endParaRPr lang="en-US" b="1" dirty="0" smtClean="0"/>
          </a:p>
          <a:p>
            <a:r>
              <a:rPr lang="en-US" b="1" dirty="0" smtClean="0"/>
              <a:t>-</a:t>
            </a:r>
            <a:r>
              <a:rPr lang="ro-RO" b="1" dirty="0" err="1" smtClean="0"/>
              <a:t>î</a:t>
            </a:r>
            <a:r>
              <a:rPr lang="en-US" b="1" dirty="0" err="1" smtClean="0"/>
              <a:t>ndelunga</a:t>
            </a:r>
            <a:r>
              <a:rPr lang="en-US" b="1" dirty="0" smtClean="0"/>
              <a:t> r</a:t>
            </a:r>
            <a:r>
              <a:rPr lang="ro-RO" b="1" dirty="0" smtClean="0"/>
              <a:t>ă</a:t>
            </a:r>
            <a:r>
              <a:rPr lang="en-US" b="1" dirty="0" err="1" smtClean="0"/>
              <a:t>bdare</a:t>
            </a:r>
            <a:endParaRPr lang="en-US" b="1" dirty="0" smtClean="0"/>
          </a:p>
          <a:p>
            <a:r>
              <a:rPr lang="en-US" b="1" dirty="0" smtClean="0"/>
              <a:t>-bun</a:t>
            </a:r>
            <a:r>
              <a:rPr lang="ro-RO" b="1" dirty="0" smtClean="0"/>
              <a:t>ă</a:t>
            </a:r>
            <a:r>
              <a:rPr lang="en-US" b="1" dirty="0" err="1" smtClean="0"/>
              <a:t>tate</a:t>
            </a:r>
            <a:endParaRPr lang="en-US" b="1" dirty="0" smtClean="0"/>
          </a:p>
          <a:p>
            <a:r>
              <a:rPr lang="en-US" b="1" dirty="0" smtClean="0"/>
              <a:t>-</a:t>
            </a:r>
            <a:r>
              <a:rPr lang="en-US" b="1" dirty="0" err="1" smtClean="0"/>
              <a:t>facere</a:t>
            </a:r>
            <a:r>
              <a:rPr lang="en-US" b="1" dirty="0" smtClean="0"/>
              <a:t> de </a:t>
            </a:r>
            <a:r>
              <a:rPr lang="en-US" b="1" dirty="0" err="1" smtClean="0"/>
              <a:t>bine</a:t>
            </a:r>
            <a:endParaRPr lang="en-US" b="1" dirty="0" smtClean="0"/>
          </a:p>
          <a:p>
            <a:r>
              <a:rPr lang="en-US" b="1" dirty="0" smtClean="0"/>
              <a:t>-</a:t>
            </a:r>
            <a:r>
              <a:rPr lang="en-US" b="1" dirty="0" err="1" smtClean="0"/>
              <a:t>credincio</a:t>
            </a:r>
            <a:r>
              <a:rPr lang="ro-RO" b="1" dirty="0" smtClean="0"/>
              <a:t>ș</a:t>
            </a:r>
            <a:r>
              <a:rPr lang="en-US" b="1" dirty="0" err="1" smtClean="0"/>
              <a:t>ie</a:t>
            </a:r>
            <a:endParaRPr lang="en-US" b="1" dirty="0" smtClean="0"/>
          </a:p>
          <a:p>
            <a:r>
              <a:rPr lang="en-US" b="1" dirty="0" smtClean="0"/>
              <a:t>-</a:t>
            </a:r>
            <a:r>
              <a:rPr lang="en-US" b="1" dirty="0" err="1" smtClean="0"/>
              <a:t>bl</a:t>
            </a:r>
            <a:r>
              <a:rPr lang="ro-RO" b="1" dirty="0" smtClean="0"/>
              <a:t>â</a:t>
            </a:r>
            <a:r>
              <a:rPr lang="en-US" b="1" dirty="0" err="1" smtClean="0"/>
              <a:t>nde</a:t>
            </a:r>
            <a:r>
              <a:rPr lang="ro-RO" b="1" dirty="0" smtClean="0"/>
              <a:t>ț</a:t>
            </a:r>
            <a:r>
              <a:rPr lang="en-US" b="1" dirty="0" smtClean="0"/>
              <a:t>e</a:t>
            </a:r>
          </a:p>
          <a:p>
            <a:r>
              <a:rPr lang="en-US" b="1" dirty="0" smtClean="0"/>
              <a:t>-</a:t>
            </a:r>
            <a:r>
              <a:rPr lang="ro-RO" b="1" dirty="0" smtClean="0"/>
              <a:t>î</a:t>
            </a:r>
            <a:r>
              <a:rPr lang="en-US" b="1" dirty="0" err="1" smtClean="0"/>
              <a:t>nfr</a:t>
            </a:r>
            <a:r>
              <a:rPr lang="ro-RO" b="1" dirty="0" smtClean="0"/>
              <a:t>â</a:t>
            </a:r>
            <a:r>
              <a:rPr lang="en-US" b="1" dirty="0" err="1" smtClean="0"/>
              <a:t>nare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143000" y="838200"/>
            <a:ext cx="68330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-APA: agent </a:t>
            </a:r>
            <a:r>
              <a:rPr lang="en-US" b="1" dirty="0" err="1" smtClean="0"/>
              <a:t>pentru</a:t>
            </a:r>
            <a:r>
              <a:rPr lang="en-US" b="1" dirty="0" smtClean="0"/>
              <a:t> </a:t>
            </a:r>
            <a:r>
              <a:rPr lang="en-US" b="1" dirty="0" err="1" smtClean="0"/>
              <a:t>fertilizarea</a:t>
            </a:r>
            <a:r>
              <a:rPr lang="en-US" b="1" dirty="0" smtClean="0"/>
              <a:t> p</a:t>
            </a:r>
            <a:r>
              <a:rPr lang="ro-RO" b="1" dirty="0" smtClean="0"/>
              <a:t>ă</a:t>
            </a:r>
            <a:r>
              <a:rPr lang="en-US" b="1" dirty="0" smtClean="0"/>
              <a:t>m</a:t>
            </a:r>
            <a:r>
              <a:rPr lang="ro-RO" b="1" dirty="0" smtClean="0"/>
              <a:t>â</a:t>
            </a:r>
            <a:r>
              <a:rPr lang="en-US" b="1" dirty="0" err="1" smtClean="0"/>
              <a:t>ntului</a:t>
            </a:r>
            <a:endParaRPr lang="en-US" b="1" dirty="0" smtClean="0"/>
          </a:p>
          <a:p>
            <a:r>
              <a:rPr lang="en-US" b="1" dirty="0" smtClean="0"/>
              <a:t>-CUM FERTILIZEAZ</a:t>
            </a:r>
            <a:r>
              <a:rPr lang="ro-RO" b="1" dirty="0" smtClean="0"/>
              <a:t>Ă</a:t>
            </a:r>
            <a:r>
              <a:rPr lang="en-US" b="1" dirty="0" smtClean="0"/>
              <a:t> P</a:t>
            </a:r>
            <a:r>
              <a:rPr lang="ro-RO" b="1" dirty="0" smtClean="0"/>
              <a:t>Ă</a:t>
            </a:r>
            <a:r>
              <a:rPr lang="en-US" b="1" dirty="0" smtClean="0"/>
              <a:t>M</a:t>
            </a:r>
            <a:r>
              <a:rPr lang="ro-RO" b="1" dirty="0" smtClean="0"/>
              <a:t>Â</a:t>
            </a:r>
            <a:r>
              <a:rPr lang="en-US" b="1" dirty="0" smtClean="0"/>
              <a:t>NTUL APA ARUNCAT</a:t>
            </a:r>
            <a:r>
              <a:rPr lang="ro-RO" b="1" dirty="0" smtClean="0"/>
              <a:t>Ă</a:t>
            </a:r>
            <a:r>
              <a:rPr lang="en-US" b="1" dirty="0" smtClean="0"/>
              <a:t> DIN GURA </a:t>
            </a:r>
            <a:r>
              <a:rPr lang="ro-RO" b="1" dirty="0" smtClean="0"/>
              <a:t>Ș</a:t>
            </a:r>
            <a:r>
              <a:rPr lang="en-US" b="1" dirty="0" smtClean="0"/>
              <a:t>ARPELUI?</a:t>
            </a:r>
          </a:p>
          <a:p>
            <a:r>
              <a:rPr lang="en-US" b="1" dirty="0" smtClean="0"/>
              <a:t>-DECI: ESTE SURS</a:t>
            </a:r>
            <a:r>
              <a:rPr lang="ro-RO" b="1" dirty="0" smtClean="0"/>
              <a:t>Ă</a:t>
            </a:r>
            <a:r>
              <a:rPr lang="en-US" b="1" dirty="0" smtClean="0"/>
              <a:t> DE AP</a:t>
            </a:r>
            <a:r>
              <a:rPr lang="ro-RO" b="1" dirty="0" smtClean="0"/>
              <a:t>Ă</a:t>
            </a:r>
            <a:r>
              <a:rPr lang="en-US" b="1" dirty="0" smtClean="0"/>
              <a:t>:</a:t>
            </a:r>
            <a:r>
              <a:rPr lang="en-US" b="1" dirty="0" err="1" smtClean="0"/>
              <a:t>dar</a:t>
            </a:r>
            <a:r>
              <a:rPr lang="en-US" b="1" dirty="0" smtClean="0"/>
              <a:t>, </a:t>
            </a:r>
            <a:r>
              <a:rPr lang="en-US" b="1" dirty="0" err="1" smtClean="0"/>
              <a:t>ap</a:t>
            </a:r>
            <a:r>
              <a:rPr lang="ro-RO" b="1" dirty="0" smtClean="0"/>
              <a:t>ă</a:t>
            </a:r>
            <a:r>
              <a:rPr lang="en-US" b="1" dirty="0" smtClean="0"/>
              <a:t> </a:t>
            </a:r>
            <a:r>
              <a:rPr lang="en-US" b="1" dirty="0" err="1" smtClean="0"/>
              <a:t>pervertit</a:t>
            </a:r>
            <a:r>
              <a:rPr lang="ro-RO" b="1" dirty="0" smtClean="0"/>
              <a:t>ă</a:t>
            </a:r>
            <a:r>
              <a:rPr lang="en-US" b="1" dirty="0" smtClean="0"/>
              <a:t>, </a:t>
            </a:r>
            <a:r>
              <a:rPr lang="en-US" b="1" dirty="0" err="1" smtClean="0"/>
              <a:t>hiperbolizat</a:t>
            </a:r>
            <a:r>
              <a:rPr lang="ro-RO" b="1" dirty="0" smtClean="0"/>
              <a:t>ă</a:t>
            </a:r>
            <a:r>
              <a:rPr lang="en-US" b="1" dirty="0" smtClean="0"/>
              <a:t>, TORENT!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905000" y="5181600"/>
            <a:ext cx="55139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DIAVOLUL: agent de </a:t>
            </a:r>
            <a:r>
              <a:rPr lang="en-US" sz="2400" b="1" dirty="0" err="1" smtClean="0"/>
              <a:t>publicitate</a:t>
            </a:r>
            <a:r>
              <a:rPr lang="en-US" sz="2400" b="1" dirty="0" smtClean="0"/>
              <a:t> </a:t>
            </a:r>
            <a:r>
              <a:rPr lang="ro-RO" sz="2400" b="1" dirty="0" err="1" smtClean="0"/>
              <a:t>ș</a:t>
            </a:r>
            <a:r>
              <a:rPr lang="en-US" sz="2400" b="1" dirty="0" err="1" smtClean="0"/>
              <a:t>i</a:t>
            </a:r>
            <a:r>
              <a:rPr lang="en-US" sz="2400" b="1" dirty="0" smtClean="0"/>
              <a:t> v</a:t>
            </a:r>
            <a:r>
              <a:rPr lang="ro-RO" sz="2400" b="1" dirty="0" smtClean="0"/>
              <a:t>â</a:t>
            </a:r>
            <a:r>
              <a:rPr lang="en-US" sz="2400" b="1" dirty="0" err="1" smtClean="0"/>
              <a:t>nz</a:t>
            </a:r>
            <a:r>
              <a:rPr lang="ro-RO" sz="2400" b="1" dirty="0" smtClean="0"/>
              <a:t>ă</a:t>
            </a:r>
            <a:r>
              <a:rPr lang="en-US" sz="2400" b="1" dirty="0" err="1" smtClean="0"/>
              <a:t>ri</a:t>
            </a:r>
            <a:r>
              <a:rPr lang="en-US" sz="2400" b="1" dirty="0" smtClean="0"/>
              <a:t>!</a:t>
            </a:r>
            <a:endParaRPr lang="en-US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371600"/>
            <a:ext cx="8063105" cy="2954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o-RO" sz="2800" b="1" dirty="0" smtClean="0"/>
          </a:p>
          <a:p>
            <a:r>
              <a:rPr lang="ro-RO" sz="2800" b="1" dirty="0" smtClean="0"/>
              <a:t>IUBIREA VRĂJMAȘILOR – Esența creștinismului!</a:t>
            </a:r>
            <a:endParaRPr lang="ro-RO" sz="2800" b="1" dirty="0" smtClean="0"/>
          </a:p>
          <a:p>
            <a:endParaRPr lang="ro-RO" sz="2800" b="1" dirty="0" smtClean="0"/>
          </a:p>
          <a:p>
            <a:r>
              <a:rPr lang="ro-RO" sz="2800" b="1" dirty="0" smtClean="0"/>
              <a:t> </a:t>
            </a:r>
            <a:endParaRPr lang="ro-RO" sz="2800" b="1" dirty="0" smtClean="0"/>
          </a:p>
          <a:p>
            <a:r>
              <a:rPr lang="en-US" sz="2800" b="1" dirty="0" smtClean="0"/>
              <a:t>Mi se pare </a:t>
            </a:r>
            <a:r>
              <a:rPr lang="en-US" sz="2800" b="1" dirty="0" err="1" smtClean="0"/>
              <a:t>aberant</a:t>
            </a:r>
            <a:r>
              <a:rPr lang="en-US" sz="2800" b="1" dirty="0" smtClean="0"/>
              <a:t> </a:t>
            </a:r>
            <a:r>
              <a:rPr lang="ro-RO" sz="2800" b="1" dirty="0" err="1" smtClean="0"/>
              <a:t>ș</a:t>
            </a:r>
            <a:r>
              <a:rPr lang="en-US" sz="2800" b="1" dirty="0" err="1" smtClean="0"/>
              <a:t>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ridicol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sa</a:t>
            </a:r>
            <a:r>
              <a:rPr lang="en-US" sz="2800" b="1" dirty="0" smtClean="0"/>
              <a:t>-L </a:t>
            </a:r>
            <a:r>
              <a:rPr lang="en-US" sz="2800" b="1" dirty="0" err="1" smtClean="0"/>
              <a:t>invoci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Dumnezeu</a:t>
            </a:r>
            <a:endParaRPr lang="en-US" sz="2800" b="1" dirty="0" smtClean="0"/>
          </a:p>
          <a:p>
            <a:r>
              <a:rPr lang="en-US" sz="2800" b="1" dirty="0" smtClean="0"/>
              <a:t> </a:t>
            </a:r>
            <a:r>
              <a:rPr lang="ro-RO" sz="2800" b="1" dirty="0" err="1" smtClean="0"/>
              <a:t>ș</a:t>
            </a:r>
            <a:r>
              <a:rPr lang="en-US" sz="2800" b="1" dirty="0" err="1" smtClean="0"/>
              <a:t>i</a:t>
            </a:r>
            <a:r>
              <a:rPr lang="en-US" sz="2800" b="1" dirty="0" smtClean="0"/>
              <a:t> s</a:t>
            </a:r>
            <a:r>
              <a:rPr lang="ro-RO" sz="2800" b="1" dirty="0" smtClean="0"/>
              <a:t>ă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por</a:t>
            </a:r>
            <a:r>
              <a:rPr lang="ro-RO" sz="2800" b="1" dirty="0" smtClean="0"/>
              <a:t>ț</a:t>
            </a:r>
            <a:r>
              <a:rPr lang="en-US" sz="2800" b="1" dirty="0" err="1" smtClean="0"/>
              <a:t>i</a:t>
            </a:r>
            <a:r>
              <a:rPr lang="en-US" sz="2800" b="1" dirty="0" smtClean="0"/>
              <a:t> ca </a:t>
            </a:r>
            <a:r>
              <a:rPr lang="en-US" sz="2800" b="1" dirty="0" err="1" smtClean="0"/>
              <a:t>restul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muritorilor</a:t>
            </a:r>
            <a:r>
              <a:rPr lang="en-US" sz="2800" b="1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smtClean="0"/>
              <a:t>                                                         </a:t>
            </a:r>
            <a:r>
              <a:rPr lang="ro-RO" dirty="0" smtClean="0"/>
              <a:t>                            </a:t>
            </a:r>
            <a:r>
              <a:rPr lang="en-US" i="1" dirty="0" err="1" smtClean="0"/>
              <a:t>Em</a:t>
            </a:r>
            <a:r>
              <a:rPr lang="en-US" i="1" dirty="0" smtClean="0"/>
              <a:t> </a:t>
            </a:r>
            <a:r>
              <a:rPr lang="en-US" i="1" dirty="0" err="1" smtClean="0"/>
              <a:t>Cioran</a:t>
            </a:r>
            <a:r>
              <a:rPr lang="ro-RO" i="1" dirty="0" smtClean="0"/>
              <a:t> -</a:t>
            </a:r>
            <a:r>
              <a:rPr lang="en-US" i="1" dirty="0" smtClean="0"/>
              <a:t> </a:t>
            </a:r>
            <a:r>
              <a:rPr lang="en-US" i="1" dirty="0" err="1" smtClean="0"/>
              <a:t>Caiete</a:t>
            </a:r>
            <a:r>
              <a:rPr lang="en-US" i="1" dirty="0" smtClean="0"/>
              <a:t> III</a:t>
            </a:r>
            <a:endParaRPr lang="en-US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62000"/>
            <a:ext cx="48096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DREPTURILE OMULUI (al </a:t>
            </a:r>
            <a:r>
              <a:rPr lang="en-US" b="1" dirty="0" err="1" smtClean="0"/>
              <a:t>omului</a:t>
            </a:r>
            <a:r>
              <a:rPr lang="en-US" b="1" dirty="0" smtClean="0"/>
              <a:t> </a:t>
            </a:r>
            <a:r>
              <a:rPr lang="en-US" b="1" dirty="0" err="1" smtClean="0"/>
              <a:t>vechi</a:t>
            </a:r>
            <a:r>
              <a:rPr lang="en-US" b="1" dirty="0" smtClean="0"/>
              <a:t>, evident!)</a:t>
            </a:r>
          </a:p>
          <a:p>
            <a:r>
              <a:rPr lang="en-US" b="1" dirty="0" err="1" smtClean="0"/>
              <a:t>Prin</a:t>
            </a:r>
            <a:r>
              <a:rPr lang="en-US" b="1" dirty="0" smtClean="0"/>
              <a:t> C</a:t>
            </a:r>
            <a:r>
              <a:rPr lang="ro-RO" b="1" dirty="0" smtClean="0"/>
              <a:t>ă</a:t>
            </a:r>
            <a:r>
              <a:rPr lang="en-US" b="1" dirty="0" err="1" smtClean="0"/>
              <a:t>dere</a:t>
            </a:r>
            <a:r>
              <a:rPr lang="en-US" b="1" dirty="0" smtClean="0"/>
              <a:t>, </a:t>
            </a:r>
            <a:r>
              <a:rPr lang="en-US" b="1" dirty="0" err="1" smtClean="0"/>
              <a:t>binele</a:t>
            </a:r>
            <a:r>
              <a:rPr lang="en-US" b="1" dirty="0" smtClean="0"/>
              <a:t> </a:t>
            </a:r>
            <a:r>
              <a:rPr lang="ro-RO" b="1" dirty="0" err="1" smtClean="0"/>
              <a:t>ș</a:t>
            </a:r>
            <a:r>
              <a:rPr lang="en-US" b="1" dirty="0" err="1" smtClean="0"/>
              <a:t>i</a:t>
            </a:r>
            <a:r>
              <a:rPr lang="en-US" b="1" dirty="0" smtClean="0"/>
              <a:t> r</a:t>
            </a:r>
            <a:r>
              <a:rPr lang="ro-RO" b="1" dirty="0" smtClean="0"/>
              <a:t>ă</a:t>
            </a:r>
            <a:r>
              <a:rPr lang="en-US" b="1" dirty="0" err="1" smtClean="0"/>
              <a:t>ul</a:t>
            </a:r>
            <a:r>
              <a:rPr lang="en-US" b="1" dirty="0" smtClean="0"/>
              <a:t> </a:t>
            </a:r>
            <a:r>
              <a:rPr lang="en-US" b="1" dirty="0" err="1" smtClean="0"/>
              <a:t>pentru</a:t>
            </a:r>
            <a:r>
              <a:rPr lang="en-US" b="1" dirty="0" smtClean="0"/>
              <a:t> </a:t>
            </a:r>
            <a:r>
              <a:rPr lang="en-US" b="1" dirty="0" err="1" smtClean="0"/>
              <a:t>om</a:t>
            </a:r>
            <a:r>
              <a:rPr lang="en-US" b="1" dirty="0" smtClean="0"/>
              <a:t> s-au </a:t>
            </a:r>
            <a:r>
              <a:rPr lang="en-US" b="1" dirty="0" err="1" smtClean="0"/>
              <a:t>limitat</a:t>
            </a:r>
            <a:endParaRPr lang="en-US" b="1" dirty="0" smtClean="0"/>
          </a:p>
          <a:p>
            <a:r>
              <a:rPr lang="en-US" b="1" dirty="0" smtClean="0"/>
              <a:t> la </a:t>
            </a:r>
            <a:r>
              <a:rPr lang="en-US" b="1" dirty="0" err="1" smtClean="0"/>
              <a:t>ceea</a:t>
            </a:r>
            <a:r>
              <a:rPr lang="en-US" b="1" dirty="0" smtClean="0"/>
              <a:t> </a:t>
            </a:r>
            <a:r>
              <a:rPr lang="en-US" b="1" dirty="0" err="1" smtClean="0"/>
              <a:t>ce-i</a:t>
            </a:r>
            <a:r>
              <a:rPr lang="en-US" b="1" dirty="0" smtClean="0"/>
              <a:t> </a:t>
            </a:r>
            <a:r>
              <a:rPr lang="en-US" b="1" dirty="0" err="1" smtClean="0"/>
              <a:t>bine</a:t>
            </a:r>
            <a:r>
              <a:rPr lang="en-US" b="1" dirty="0" smtClean="0"/>
              <a:t> </a:t>
            </a:r>
            <a:r>
              <a:rPr lang="ro-RO" b="1" dirty="0" err="1" smtClean="0"/>
              <a:t>ș</a:t>
            </a:r>
            <a:r>
              <a:rPr lang="en-US" b="1" dirty="0" err="1" smtClean="0"/>
              <a:t>i</a:t>
            </a:r>
            <a:r>
              <a:rPr lang="en-US" b="1" dirty="0" smtClean="0"/>
              <a:t> r</a:t>
            </a:r>
            <a:r>
              <a:rPr lang="ro-RO" b="1" dirty="0" smtClean="0"/>
              <a:t>ă</a:t>
            </a:r>
            <a:r>
              <a:rPr lang="en-US" b="1" dirty="0" smtClean="0"/>
              <a:t>u </a:t>
            </a:r>
            <a:r>
              <a:rPr lang="en-US" b="1" dirty="0" err="1" smtClean="0"/>
              <a:t>pentru</a:t>
            </a:r>
            <a:r>
              <a:rPr lang="en-US" b="1" dirty="0" smtClean="0"/>
              <a:t> </a:t>
            </a:r>
            <a:r>
              <a:rPr lang="en-US" b="1" dirty="0" err="1" smtClean="0"/>
              <a:t>trup</a:t>
            </a:r>
            <a:r>
              <a:rPr lang="en-US" b="1" dirty="0" smtClean="0"/>
              <a:t>.</a:t>
            </a:r>
            <a:endParaRPr lang="en-US" b="1" dirty="0"/>
          </a:p>
        </p:txBody>
      </p:sp>
      <p:pic>
        <p:nvPicPr>
          <p:cNvPr id="3" name="Picture 2" descr="drepturile_omului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2286000"/>
            <a:ext cx="3559176" cy="36093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15000" y="4800600"/>
            <a:ext cx="28434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BINELE SI R</a:t>
            </a:r>
            <a:r>
              <a:rPr lang="ro-RO" sz="2000" b="1" dirty="0" smtClean="0"/>
              <a:t>Ă</a:t>
            </a:r>
            <a:r>
              <a:rPr lang="en-US" sz="2000" b="1" dirty="0" smtClean="0"/>
              <a:t>UL</a:t>
            </a:r>
          </a:p>
          <a:p>
            <a:r>
              <a:rPr lang="en-US" sz="2000" b="1" dirty="0" smtClean="0"/>
              <a:t>Cu </a:t>
            </a:r>
            <a:r>
              <a:rPr lang="en-US" sz="2000" b="1" dirty="0" err="1" smtClean="0"/>
              <a:t>privire</a:t>
            </a:r>
            <a:r>
              <a:rPr lang="en-US" sz="2000" b="1" dirty="0" smtClean="0"/>
              <a:t> la </a:t>
            </a:r>
            <a:r>
              <a:rPr lang="en-US" sz="2000" b="1" dirty="0" err="1" smtClean="0"/>
              <a:t>copiii</a:t>
            </a:r>
            <a:r>
              <a:rPr lang="en-US" sz="2000" b="1" dirty="0" smtClean="0"/>
              <a:t> no</a:t>
            </a:r>
            <a:r>
              <a:rPr lang="ro-RO" sz="2000" b="1" dirty="0" smtClean="0"/>
              <a:t>ș</a:t>
            </a:r>
            <a:r>
              <a:rPr lang="en-US" sz="2000" b="1" dirty="0" smtClean="0"/>
              <a:t>tri!</a:t>
            </a:r>
            <a:endParaRPr lang="en-US" sz="2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3200400"/>
            <a:ext cx="706206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DEMOCRA</a:t>
            </a:r>
            <a:r>
              <a:rPr lang="ro-RO" sz="2000" b="1" dirty="0" smtClean="0"/>
              <a:t>Ț</a:t>
            </a:r>
            <a:r>
              <a:rPr lang="en-US" sz="2000" b="1" dirty="0" smtClean="0"/>
              <a:t>IA </a:t>
            </a:r>
            <a:r>
              <a:rPr lang="ro-RO" sz="2000" b="1" dirty="0" smtClean="0"/>
              <a:t>Ș</a:t>
            </a:r>
            <a:r>
              <a:rPr lang="en-US" sz="2000" b="1" dirty="0" smtClean="0"/>
              <a:t>I SPIRITUL DE DREPTATE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Daniel 4:25 – </a:t>
            </a:r>
            <a:r>
              <a:rPr lang="en-US" sz="2000" b="1" dirty="0" err="1" smtClean="0"/>
              <a:t>Cel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Preainalt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stapaneste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peste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imparatia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oamenilor</a:t>
            </a:r>
            <a:endParaRPr lang="en-US" sz="2000" b="1" dirty="0" smtClean="0"/>
          </a:p>
          <a:p>
            <a:r>
              <a:rPr lang="en-US" sz="2000" b="1" dirty="0" smtClean="0"/>
              <a:t>                         </a:t>
            </a:r>
            <a:r>
              <a:rPr lang="en-US" sz="2000" b="1" dirty="0" err="1" smtClean="0"/>
              <a:t>si</a:t>
            </a:r>
            <a:r>
              <a:rPr lang="en-US" sz="2000" b="1" dirty="0" smtClean="0"/>
              <a:t> o </a:t>
            </a:r>
            <a:r>
              <a:rPr lang="en-US" sz="2000" b="1" dirty="0" err="1" smtClean="0"/>
              <a:t>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oricui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vrea</a:t>
            </a:r>
            <a:r>
              <a:rPr lang="en-US" sz="2000" b="1" dirty="0" smtClean="0"/>
              <a:t>. (El, nu </a:t>
            </a:r>
            <a:r>
              <a:rPr lang="en-US" sz="2000" b="1" dirty="0" err="1" smtClean="0"/>
              <a:t>oamenii</a:t>
            </a:r>
            <a:r>
              <a:rPr lang="en-US" sz="2000" b="1" dirty="0" smtClean="0"/>
              <a:t>!)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590800" y="1524000"/>
            <a:ext cx="33092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CRUCIA</a:t>
            </a:r>
            <a:r>
              <a:rPr lang="ro-RO" sz="2400" b="1" dirty="0" smtClean="0"/>
              <a:t>Ț</a:t>
            </a:r>
            <a:r>
              <a:rPr lang="en-US" sz="2400" b="1" dirty="0" smtClean="0"/>
              <a:t>II VECHI </a:t>
            </a:r>
            <a:r>
              <a:rPr lang="ro-RO" sz="2400" b="1" dirty="0" smtClean="0"/>
              <a:t>Ș</a:t>
            </a:r>
            <a:r>
              <a:rPr lang="en-US" sz="2400" b="1" dirty="0" smtClean="0"/>
              <a:t>I NOI !</a:t>
            </a:r>
            <a:endParaRPr lang="en-US" sz="2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3124200"/>
            <a:ext cx="6857968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“……</a:t>
            </a:r>
            <a:r>
              <a:rPr lang="vi-VN" dirty="0" smtClean="0"/>
              <a:t> El ne-a dat făgăduinţele Lui nespus de mari şi scumpe,</a:t>
            </a:r>
            <a:endParaRPr lang="en-US" dirty="0" smtClean="0"/>
          </a:p>
          <a:p>
            <a:r>
              <a:rPr lang="vi-VN" dirty="0" smtClean="0"/>
              <a:t> ca prin ele </a:t>
            </a:r>
            <a:r>
              <a:rPr lang="vi-VN" sz="2400" b="1" dirty="0" smtClean="0"/>
              <a:t>să vă faceţi părtaşi firii dumnezeieşti</a:t>
            </a:r>
            <a:r>
              <a:rPr lang="vi-VN" dirty="0" smtClean="0"/>
              <a:t>, </a:t>
            </a:r>
            <a:endParaRPr lang="en-US" dirty="0" smtClean="0"/>
          </a:p>
          <a:p>
            <a:endParaRPr lang="en-US" dirty="0" smtClean="0"/>
          </a:p>
          <a:p>
            <a:r>
              <a:rPr lang="vi-VN" dirty="0" smtClean="0"/>
              <a:t>după ce aţi fugit de stricăciunea care este în lume prin pofte. </a:t>
            </a:r>
            <a:endParaRPr lang="en-US" dirty="0" smtClean="0"/>
          </a:p>
          <a:p>
            <a:endParaRPr lang="en-US" dirty="0" smtClean="0"/>
          </a:p>
          <a:p>
            <a:r>
              <a:rPr lang="vi-VN" dirty="0" smtClean="0"/>
              <a:t> </a:t>
            </a:r>
            <a:r>
              <a:rPr lang="vi-VN" baseline="30000" dirty="0" smtClean="0"/>
              <a:t>5</a:t>
            </a:r>
            <a:r>
              <a:rPr lang="vi-VN" dirty="0" smtClean="0"/>
              <a:t> De aceea</a:t>
            </a:r>
            <a:r>
              <a:rPr lang="vi-VN" sz="2400" b="1" dirty="0" smtClean="0"/>
              <a:t>, daţi-vă şi voi toate silinţele</a:t>
            </a:r>
            <a:r>
              <a:rPr lang="en-US" dirty="0" smtClean="0"/>
              <a:t>…..”</a:t>
            </a:r>
          </a:p>
          <a:p>
            <a:r>
              <a:rPr lang="en-US" dirty="0" smtClean="0"/>
              <a:t>                                                                           2 </a:t>
            </a:r>
            <a:r>
              <a:rPr lang="en-US" dirty="0" err="1" smtClean="0"/>
              <a:t>Petru</a:t>
            </a:r>
            <a:r>
              <a:rPr lang="en-US" dirty="0" smtClean="0"/>
              <a:t> 1:4-5</a:t>
            </a:r>
            <a:r>
              <a:rPr lang="vi-VN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914400"/>
            <a:ext cx="73561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/>
              <a:t>                                    SCRIPTURA:</a:t>
            </a:r>
          </a:p>
          <a:p>
            <a:r>
              <a:rPr lang="en-US" sz="2400" b="1" dirty="0" smtClean="0"/>
              <a:t>“</a:t>
            </a:r>
            <a:r>
              <a:rPr lang="pt-BR" sz="2400" b="1" dirty="0" smtClean="0"/>
              <a:t>Pâinea noastră cea de toate zilele dă-ne-o nouă astăzi” 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124200" y="1752600"/>
            <a:ext cx="226215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>
                <a:solidFill>
                  <a:srgbClr val="FF0000"/>
                </a:solidFill>
              </a:rPr>
              <a:t>2018</a:t>
            </a:r>
            <a:endParaRPr lang="en-US" sz="8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291</Words>
  <Application>Microsoft Office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Vali</dc:creator>
  <cp:lastModifiedBy>Vali</cp:lastModifiedBy>
  <cp:revision>33</cp:revision>
  <dcterms:created xsi:type="dcterms:W3CDTF">2018-01-05T15:38:30Z</dcterms:created>
  <dcterms:modified xsi:type="dcterms:W3CDTF">2018-01-07T06:56:23Z</dcterms:modified>
</cp:coreProperties>
</file>