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49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01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57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16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1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5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00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3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2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2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5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2EB97-6FE9-4A4A-91D3-DA13CDB5ED5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48E65-604E-4B42-AEF0-EAA2E6C5E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martiri cresti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7992888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100950"/>
            <a:ext cx="87849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am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vãzut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femeia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aceasta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îmbãtatã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sîngele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sfinților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sîngele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martorilor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Isus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 văzând-o, m-am minunat cu mare uimire</a:t>
            </a:r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50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332656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Taina „Fiarei”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1052736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Taina „Femeii”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Misterul  biruinței Mielului, </a:t>
            </a:r>
            <a:endParaRPr lang="ro-RO" sz="1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a celor chemați, aleși și credincioși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Imagini pentru fiara 6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374441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ini pentru coroana de spi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95" y="3501008"/>
            <a:ext cx="8184176" cy="269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67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24544" y="-99392"/>
            <a:ext cx="48965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Taina</a:t>
            </a:r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„Fiarei”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Imagini pentru fiara 6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7227"/>
            <a:ext cx="3383882" cy="506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ini pentru fiara 6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720" y="2636912"/>
            <a:ext cx="235630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ini pentru fiara 6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77996"/>
            <a:ext cx="1444727" cy="21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6512" y="235233"/>
            <a:ext cx="3596890" cy="557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560378" y="476672"/>
            <a:ext cx="5686173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Aici</a:t>
            </a:r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5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mintea</a:t>
            </a:r>
            <a:r>
              <a:rPr lang="en-US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plinã</a:t>
            </a:r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sz="6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înțelepciune</a:t>
            </a:r>
            <a:r>
              <a:rPr lang="en-US" sz="6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Imagini pentru simbolul înţelepciuni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3902">
            <a:off x="5542600" y="3355744"/>
            <a:ext cx="2167322" cy="288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71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93973"/>
            <a:ext cx="529208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Taina </a:t>
            </a:r>
          </a:p>
          <a:p>
            <a:pPr algn="ctr"/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Femeii din pustie</a:t>
            </a:r>
            <a:endParaRPr 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Imagini pentru fiara 6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7227"/>
            <a:ext cx="3383882" cy="506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ini pentru fiara 6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720" y="2636912"/>
            <a:ext cx="235630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ini pentru fiara 6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77996"/>
            <a:ext cx="1444727" cy="21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61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4416" y="332656"/>
            <a:ext cx="52920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Îmbătată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sângele sfinților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 a martorilor lui Isus</a:t>
            </a:r>
          </a:p>
        </p:txBody>
      </p:sp>
      <p:pic>
        <p:nvPicPr>
          <p:cNvPr id="3" name="Picture 4" descr="Imagini pentru fiara 6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42" y="525257"/>
            <a:ext cx="2949001" cy="441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ini pentru fiara 6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852936"/>
            <a:ext cx="1944216" cy="291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ini pentru fiara 66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681" y="4289964"/>
            <a:ext cx="1444727" cy="21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36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836712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Misterul  biruinței Mielului, și</a:t>
            </a:r>
            <a:endParaRPr lang="ro-RO" sz="1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a celor chemați, aleși și credincioși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Imagini pentru coroana de spi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87" y="2636912"/>
            <a:ext cx="678670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03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ine similar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784976" cy="43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260648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 al domnilor și Împăratul împăraților </a:t>
            </a:r>
            <a:endParaRPr lang="en-US" sz="4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6396" y="404664"/>
            <a:ext cx="24913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 este </a:t>
            </a:r>
          </a:p>
        </p:txBody>
      </p:sp>
    </p:spTree>
    <p:extLst>
      <p:ext uri="{BB962C8B-B14F-4D97-AF65-F5344CB8AC3E}">
        <p14:creationId xmlns:p14="http://schemas.microsoft.com/office/powerpoint/2010/main" val="160669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ine similar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31" y="476672"/>
            <a:ext cx="8724757" cy="576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15616" y="1628800"/>
            <a:ext cx="7254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Domnul Dumnezeul nostru </a:t>
            </a:r>
          </a:p>
          <a:p>
            <a:pPr algn="ctr"/>
            <a:r>
              <a:rPr lang="ro-RO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Cel Atotputernic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592" y="116632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 l  e  l  u  i  a    !  !  !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6362" y="5229200"/>
            <a:ext cx="841127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început să împărățească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25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119</Words>
  <Application>Microsoft Office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18</cp:revision>
  <dcterms:created xsi:type="dcterms:W3CDTF">2018-01-31T08:28:53Z</dcterms:created>
  <dcterms:modified xsi:type="dcterms:W3CDTF">2018-02-04T10:28:46Z</dcterms:modified>
</cp:coreProperties>
</file>