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5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0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EB97-6FE9-4A4A-91D3-DA13CDB5ED52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48E65-604E-4B42-AEF0-EAA2E6C5E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martiri crest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9288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0095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vãzut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femeia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îmbãtatã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sîngele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sfinților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sîngele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martorilor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Isus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 văzând-o, m-am minunat cu mare uimire</a:t>
            </a:r>
            <a:r>
              <a:rPr lang="ro-RO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Taina „Fiarei”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Taina „Femeii”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Misterul  biruinței Mielului, </a:t>
            </a:r>
            <a:endParaRPr lang="ro-RO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a celor chemați, aleși și credincioși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ini pentru fiara 6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37444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ini pentru coroana de sp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5" y="3501008"/>
            <a:ext cx="8184176" cy="26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-99392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Taina</a:t>
            </a:r>
            <a:r>
              <a:rPr lang="ro-RO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o-RO" sz="8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„Fiarei”</a:t>
            </a:r>
            <a:endParaRPr lang="en-US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ini pentru fiara 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7227"/>
            <a:ext cx="3383882" cy="50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fiara 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20" y="2636912"/>
            <a:ext cx="23563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ini pentru fiara 6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7996"/>
            <a:ext cx="1444727" cy="21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eturigoblen.marte.ro/Religious/065_P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235233"/>
            <a:ext cx="3596890" cy="557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0378" y="476672"/>
            <a:ext cx="568617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mintea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plinã</a:t>
            </a:r>
            <a:r>
              <a:rPr lang="ro-RO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o-RO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6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înțelepciune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Imagini pentru simbolul înţelepciun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02">
            <a:off x="5542600" y="3355744"/>
            <a:ext cx="2167322" cy="2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3973"/>
            <a:ext cx="52920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Taina </a:t>
            </a:r>
          </a:p>
          <a:p>
            <a:pPr algn="ctr"/>
            <a:r>
              <a:rPr lang="ro-RO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Femeii din pustie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Imagini pentru fiara 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7227"/>
            <a:ext cx="3383882" cy="50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ini pentru fiara 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20" y="2636912"/>
            <a:ext cx="235630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fiara 6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7996"/>
            <a:ext cx="1444727" cy="21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416" y="332656"/>
            <a:ext cx="529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Îmbătată</a:t>
            </a:r>
          </a:p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sângele sfinților</a:t>
            </a:r>
          </a:p>
          <a:p>
            <a:pPr algn="ctr"/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 a martorilor lui Isus</a:t>
            </a:r>
          </a:p>
        </p:txBody>
      </p:sp>
      <p:pic>
        <p:nvPicPr>
          <p:cNvPr id="3" name="Picture 4" descr="Imagini pentru fiara 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2" y="525257"/>
            <a:ext cx="2949001" cy="44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ini pentru fiara 6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1944216" cy="29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ini pentru fiara 6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81" y="4289964"/>
            <a:ext cx="1444727" cy="21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Misterul  biruinței Mielului, și</a:t>
            </a:r>
            <a:endParaRPr lang="ro-RO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a celor chemați, aleși și credincioși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Imagini pentru coroana de sp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87" y="2636912"/>
            <a:ext cx="67867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43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Domn al domnilor și Împăratul împăraților 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396" y="404664"/>
            <a:ext cx="24913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este </a:t>
            </a:r>
          </a:p>
        </p:txBody>
      </p:sp>
    </p:spTree>
    <p:extLst>
      <p:ext uri="{BB962C8B-B14F-4D97-AF65-F5344CB8AC3E}">
        <p14:creationId xmlns:p14="http://schemas.microsoft.com/office/powerpoint/2010/main" val="16066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1" y="476672"/>
            <a:ext cx="8724757" cy="576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1628800"/>
            <a:ext cx="7254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Domnul Dumnezeul nostru </a:t>
            </a:r>
          </a:p>
          <a:p>
            <a:pPr algn="ctr"/>
            <a:r>
              <a:rPr lang="ro-RO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 Atotputernic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1663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 l  e  l  u  i  a    !  !  !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362" y="5229200"/>
            <a:ext cx="84112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început să împărățească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119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Costel G</dc:creator>
  <cp:lastModifiedBy>Costel G</cp:lastModifiedBy>
  <cp:revision>18</cp:revision>
  <dcterms:created xsi:type="dcterms:W3CDTF">2018-01-31T08:28:53Z</dcterms:created>
  <dcterms:modified xsi:type="dcterms:W3CDTF">2018-02-04T10:28:46Z</dcterms:modified>
</cp:coreProperties>
</file>