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Faceți clic pentru editarea stilului de subtitlu al coordonatorului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 descr="venus-pacific-levelle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19129" y="0"/>
            <a:ext cx="10982258" cy="6858000"/>
          </a:xfrm>
          <a:prstGeom prst="rect">
            <a:avLst/>
          </a:prstGeom>
        </p:spPr>
      </p:pic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762000" y="3962400"/>
            <a:ext cx="7772400" cy="1470025"/>
          </a:xfrm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Apocalipsa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22:6-21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5257800"/>
            <a:ext cx="6400800" cy="6096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“</a:t>
            </a:r>
            <a:r>
              <a:rPr lang="en-US" dirty="0" err="1" smtClean="0">
                <a:solidFill>
                  <a:schemeClr val="bg1"/>
                </a:solidFill>
              </a:rPr>
              <a:t>Eu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vin</a:t>
            </a:r>
            <a:r>
              <a:rPr lang="en-US" dirty="0" smtClean="0">
                <a:solidFill>
                  <a:schemeClr val="bg1"/>
                </a:solidFill>
              </a:rPr>
              <a:t> cur</a:t>
            </a:r>
            <a:r>
              <a:rPr lang="ro-RO" dirty="0" err="1" smtClean="0">
                <a:solidFill>
                  <a:schemeClr val="bg1"/>
                </a:solidFill>
              </a:rPr>
              <a:t>ând</a:t>
            </a:r>
            <a:r>
              <a:rPr lang="ro-RO" dirty="0" smtClean="0">
                <a:solidFill>
                  <a:schemeClr val="bg1"/>
                </a:solidFill>
              </a:rPr>
              <a:t>!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Apocalipsa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ro-RO" dirty="0" smtClean="0"/>
              <a:t> </a:t>
            </a:r>
            <a:r>
              <a:rPr lang="en-US" dirty="0" smtClean="0"/>
              <a:t>–</a:t>
            </a:r>
            <a:r>
              <a:rPr lang="ro-RO" dirty="0" smtClean="0"/>
              <a:t> </a:t>
            </a:r>
            <a:r>
              <a:rPr lang="en-US" dirty="0" smtClean="0"/>
              <a:t>3</a:t>
            </a:r>
            <a:r>
              <a:rPr lang="ro-RO" dirty="0" smtClean="0"/>
              <a:t> :  </a:t>
            </a:r>
            <a:r>
              <a:rPr lang="en-US" dirty="0" err="1" smtClean="0"/>
              <a:t>Introducere</a:t>
            </a:r>
            <a:r>
              <a:rPr lang="en-US" dirty="0" smtClean="0"/>
              <a:t> </a:t>
            </a:r>
            <a:r>
              <a:rPr lang="ro-RO" dirty="0"/>
              <a:t>+</a:t>
            </a:r>
            <a:r>
              <a:rPr lang="ro-RO" dirty="0" smtClean="0"/>
              <a:t> 7 Biserici</a:t>
            </a:r>
          </a:p>
          <a:p>
            <a:r>
              <a:rPr lang="ro-RO" dirty="0" smtClean="0"/>
              <a:t>4 – 5 :  Slava lui Dumnezeu și a Mielului</a:t>
            </a:r>
          </a:p>
          <a:p>
            <a:r>
              <a:rPr lang="ro-RO" dirty="0" smtClean="0"/>
              <a:t>6 – 7 :  </a:t>
            </a:r>
            <a:r>
              <a:rPr lang="ro-RO" dirty="0" err="1" smtClean="0"/>
              <a:t>7</a:t>
            </a:r>
            <a:r>
              <a:rPr lang="ro-RO" dirty="0" smtClean="0"/>
              <a:t> Peceți</a:t>
            </a:r>
          </a:p>
          <a:p>
            <a:r>
              <a:rPr lang="ro-RO" dirty="0" smtClean="0"/>
              <a:t>8 – 11 : 7 Trâmbițe</a:t>
            </a:r>
          </a:p>
          <a:p>
            <a:r>
              <a:rPr lang="ro-RO" dirty="0" smtClean="0"/>
              <a:t>12 – 15 : Lupta fiarei cu sfinții</a:t>
            </a:r>
          </a:p>
          <a:p>
            <a:r>
              <a:rPr lang="ro-RO" dirty="0" smtClean="0"/>
              <a:t>16 – 18 : 7 Potire și căderea Babilonului</a:t>
            </a:r>
          </a:p>
          <a:p>
            <a:r>
              <a:rPr lang="ro-RO" dirty="0" smtClean="0"/>
              <a:t>19 – 22 : Nunta Mielului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Apocalipsa 22:6-21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3657600"/>
          </a:xfrm>
        </p:spPr>
        <p:txBody>
          <a:bodyPr/>
          <a:lstStyle/>
          <a:p>
            <a:pPr marL="514350" indent="-51435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q"/>
            </a:pPr>
            <a:r>
              <a:rPr lang="ro-RO" dirty="0" smtClean="0"/>
              <a:t>v6 - v11 : Întărirea mesajului și proxima lui împlinire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q"/>
            </a:pPr>
            <a:r>
              <a:rPr lang="ro-RO" dirty="0" smtClean="0"/>
              <a:t>v12 – v16 : Mărturia Mielului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q"/>
            </a:pPr>
            <a:r>
              <a:rPr lang="ro-RO" dirty="0" smtClean="0"/>
              <a:t> v17 – v21 :  </a:t>
            </a:r>
            <a:r>
              <a:rPr lang="en-US" dirty="0" smtClean="0"/>
              <a:t>Cum s</a:t>
            </a:r>
            <a:r>
              <a:rPr lang="ro-RO" dirty="0" smtClean="0"/>
              <a:t>ă așteptăm</a:t>
            </a: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vin</a:t>
            </a:r>
            <a:r>
              <a:rPr lang="en-US" dirty="0" smtClean="0"/>
              <a:t> cur</a:t>
            </a:r>
            <a:r>
              <a:rPr lang="ro-RO" dirty="0" smtClean="0"/>
              <a:t>â</a:t>
            </a:r>
            <a:r>
              <a:rPr lang="en-US" dirty="0" err="1" smtClean="0"/>
              <a:t>nd</a:t>
            </a:r>
            <a:r>
              <a:rPr lang="en-US" dirty="0" smtClean="0"/>
              <a:t>!”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2819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500" b="1" dirty="0" err="1" smtClean="0"/>
              <a:t>Perspectiva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lui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Dumnezeu</a:t>
            </a:r>
            <a:r>
              <a:rPr lang="en-US" sz="3500" b="1" dirty="0" smtClean="0"/>
              <a:t>:</a:t>
            </a:r>
          </a:p>
          <a:p>
            <a:pPr marL="341313" indent="0">
              <a:buNone/>
            </a:pPr>
            <a:r>
              <a:rPr lang="en-US" sz="2600" dirty="0" smtClean="0"/>
              <a:t>“</a:t>
            </a:r>
            <a:r>
              <a:rPr lang="vi-VN" sz="2600" dirty="0" smtClean="0"/>
              <a:t>Dar</a:t>
            </a:r>
            <a:r>
              <a:rPr lang="vi-VN" sz="2600" dirty="0"/>
              <a:t>, prea iubiţilor, să nu uitaţi un lucru: că, pentru Domnul, o zi este ca o mie de ani, şi o mie de ani sînt ca o </a:t>
            </a:r>
            <a:r>
              <a:rPr lang="vi-VN" sz="2600" dirty="0" smtClean="0"/>
              <a:t>zi.</a:t>
            </a:r>
            <a:r>
              <a:rPr lang="en-US" sz="2600" dirty="0" smtClean="0"/>
              <a:t> </a:t>
            </a:r>
            <a:r>
              <a:rPr lang="vi-VN" sz="2600" dirty="0" smtClean="0"/>
              <a:t>Domnul </a:t>
            </a:r>
            <a:r>
              <a:rPr lang="vi-VN" sz="2600" dirty="0"/>
              <a:t>nu întîrzie în împlinirea făgăduinţei Lui, cum cred unii; ci are o îndelungă răbdare pentru voi, şi doreşte ca nici unul să nu piară, ci toţi să vină la pocăinţă</a:t>
            </a:r>
            <a:r>
              <a:rPr lang="vi-VN" sz="2600" dirty="0" smtClean="0"/>
              <a:t>.</a:t>
            </a:r>
            <a:r>
              <a:rPr lang="en-US" sz="2600" dirty="0" smtClean="0"/>
              <a:t>” (2 </a:t>
            </a:r>
            <a:r>
              <a:rPr lang="en-US" sz="2600" dirty="0" err="1" smtClean="0"/>
              <a:t>Petru</a:t>
            </a:r>
            <a:r>
              <a:rPr lang="en-US" sz="2600" dirty="0" smtClean="0"/>
              <a:t> 3:8-9)</a:t>
            </a:r>
            <a:endParaRPr lang="vi-VN" sz="2600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Dreptunghi 3"/>
          <p:cNvSpPr/>
          <p:nvPr/>
        </p:nvSpPr>
        <p:spPr>
          <a:xfrm>
            <a:off x="533400" y="4419600"/>
            <a:ext cx="7848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Perspectiva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omului</a:t>
            </a:r>
            <a:r>
              <a:rPr lang="en-US" sz="3200" b="1" dirty="0" smtClean="0"/>
              <a:t>:</a:t>
            </a:r>
          </a:p>
          <a:p>
            <a:pPr marL="341313" indent="0">
              <a:buNone/>
            </a:pPr>
            <a:r>
              <a:rPr lang="en-US" sz="2400" dirty="0" smtClean="0"/>
              <a:t>“</a:t>
            </a:r>
            <a:r>
              <a:rPr lang="vi-VN" sz="2400" dirty="0"/>
              <a:t>Adevărat, adevărat vă spun, că cine ascultă cuvintele Mele, şi crede în Celce M-a trimes, are viaţa vecinică, şi nu vine la judecată, ci a trecut din moarte la viaţă.</a:t>
            </a:r>
            <a:r>
              <a:rPr lang="en-US" sz="2400" dirty="0" smtClean="0"/>
              <a:t>” (</a:t>
            </a:r>
            <a:r>
              <a:rPr lang="en-US" sz="2400" dirty="0" err="1" smtClean="0"/>
              <a:t>Ioan</a:t>
            </a:r>
            <a:r>
              <a:rPr lang="en-US" sz="2400" dirty="0" smtClean="0"/>
              <a:t> 5:24)</a:t>
            </a:r>
            <a:endParaRPr lang="vi-V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mesaj</a:t>
            </a:r>
            <a:r>
              <a:rPr lang="en-US" dirty="0" smtClean="0"/>
              <a:t> care </a:t>
            </a:r>
            <a:r>
              <a:rPr lang="en-US" dirty="0" err="1" smtClean="0"/>
              <a:t>cere</a:t>
            </a:r>
            <a:r>
              <a:rPr lang="en-US" dirty="0" smtClean="0"/>
              <a:t> o </a:t>
            </a:r>
            <a:r>
              <a:rPr lang="en-US" dirty="0" err="1" smtClean="0"/>
              <a:t>reac</a:t>
            </a:r>
            <a:r>
              <a:rPr lang="ro-RO" dirty="0" smtClean="0"/>
              <a:t>ț</a:t>
            </a:r>
            <a:r>
              <a:rPr lang="en-US" dirty="0" err="1" smtClean="0"/>
              <a:t>ie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 smtClean="0"/>
              <a:t>Ioan se închină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ferice</a:t>
            </a:r>
            <a:r>
              <a:rPr lang="en-US" dirty="0" smtClean="0"/>
              <a:t> de </a:t>
            </a:r>
            <a:r>
              <a:rPr lang="en-US" dirty="0" err="1" smtClean="0"/>
              <a:t>cel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p</a:t>
            </a:r>
            <a:r>
              <a:rPr lang="ro-RO" dirty="0" err="1" smtClean="0"/>
              <a:t>ăzește</a:t>
            </a:r>
            <a:r>
              <a:rPr lang="ro-RO" dirty="0" smtClean="0"/>
              <a:t> cuvintele prorociei…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ferice</a:t>
            </a:r>
            <a:r>
              <a:rPr lang="en-US" dirty="0" smtClean="0"/>
              <a:t> de </a:t>
            </a:r>
            <a:r>
              <a:rPr lang="en-US" dirty="0" err="1" smtClean="0"/>
              <a:t>cei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ro-RO" dirty="0" smtClean="0"/>
              <a:t>își</a:t>
            </a:r>
            <a:r>
              <a:rPr lang="en-US" dirty="0" smtClean="0"/>
              <a:t> </a:t>
            </a:r>
            <a:r>
              <a:rPr lang="en-US" dirty="0" err="1" smtClean="0"/>
              <a:t>spal</a:t>
            </a:r>
            <a:r>
              <a:rPr lang="ro-RO" dirty="0" smtClean="0"/>
              <a:t>ă hainele…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Duhul</a:t>
            </a:r>
            <a:r>
              <a:rPr lang="en-US" dirty="0" smtClean="0"/>
              <a:t> </a:t>
            </a:r>
            <a:r>
              <a:rPr lang="ro-RO" dirty="0" smtClean="0"/>
              <a:t>și Mireasa zic : </a:t>
            </a:r>
            <a:r>
              <a:rPr lang="en-US" dirty="0" smtClean="0"/>
              <a:t>“VINO!”</a:t>
            </a:r>
          </a:p>
          <a:p>
            <a:endParaRPr lang="ro-RO" dirty="0" smtClean="0"/>
          </a:p>
          <a:p>
            <a:r>
              <a:rPr lang="en-US" dirty="0" smtClean="0"/>
              <a:t>“cine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nedrept</a:t>
            </a:r>
            <a:r>
              <a:rPr lang="en-US" dirty="0" smtClean="0"/>
              <a:t> s</a:t>
            </a:r>
            <a:r>
              <a:rPr lang="ro-RO" dirty="0" smtClean="0"/>
              <a:t>ă</a:t>
            </a:r>
            <a:r>
              <a:rPr lang="en-US" dirty="0" smtClean="0"/>
              <a:t> fie </a:t>
            </a:r>
            <a:r>
              <a:rPr lang="en-US" dirty="0" err="1" smtClean="0"/>
              <a:t>nedrept</a:t>
            </a:r>
            <a:r>
              <a:rPr lang="en-US" dirty="0" smtClean="0"/>
              <a:t> </a:t>
            </a:r>
            <a:r>
              <a:rPr lang="ro-RO" dirty="0" smtClean="0"/>
              <a:t>și mai departe…</a:t>
            </a:r>
            <a:r>
              <a:rPr lang="en-US" dirty="0" smtClean="0"/>
              <a:t>”</a:t>
            </a:r>
            <a:endParaRPr lang="ro-RO" dirty="0" smtClean="0"/>
          </a:p>
          <a:p>
            <a:r>
              <a:rPr lang="ro-RO" dirty="0" smtClean="0"/>
              <a:t>Cel ce adaugă sau scoate din aceste cuvinte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287</Words>
  <Application>Microsoft Office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Temă Office</vt:lpstr>
      <vt:lpstr>Apocalipsa 22:6-21</vt:lpstr>
      <vt:lpstr>Apocalipsa</vt:lpstr>
      <vt:lpstr>Apocalipsa 22:6-21</vt:lpstr>
      <vt:lpstr>“Eu vin curând!”</vt:lpstr>
      <vt:lpstr>Un mesaj care cere o reacție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Apocalipsa 22:6-21</dc:title>
  <dc:creator>Bulgariu E&amp;A</dc:creator>
  <cp:lastModifiedBy>Costel G</cp:lastModifiedBy>
  <cp:revision>10</cp:revision>
  <dcterms:created xsi:type="dcterms:W3CDTF">2018-03-04T05:56:12Z</dcterms:created>
  <dcterms:modified xsi:type="dcterms:W3CDTF">2018-03-04T10:27:12Z</dcterms:modified>
</cp:coreProperties>
</file>