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16"/>
  </p:notesMasterIdLst>
  <p:sldIdLst>
    <p:sldId id="256" r:id="rId2"/>
    <p:sldId id="270" r:id="rId3"/>
    <p:sldId id="258" r:id="rId4"/>
    <p:sldId id="259" r:id="rId5"/>
    <p:sldId id="257" r:id="rId6"/>
    <p:sldId id="260" r:id="rId7"/>
    <p:sldId id="261" r:id="rId8"/>
    <p:sldId id="262" r:id="rId9"/>
    <p:sldId id="264" r:id="rId10"/>
    <p:sldId id="265" r:id="rId11"/>
    <p:sldId id="267" r:id="rId12"/>
    <p:sldId id="268" r:id="rId13"/>
    <p:sldId id="269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71880"/>
  </p:normalViewPr>
  <p:slideViewPr>
    <p:cSldViewPr snapToGrid="0" snapToObjects="1">
      <p:cViewPr varScale="1">
        <p:scale>
          <a:sx n="52" d="100"/>
          <a:sy n="52" d="100"/>
        </p:scale>
        <p:origin x="-138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961A30-B4FD-1446-ACB4-AA5B9E9EF9EE}" type="datetimeFigureOut">
              <a:rPr lang="en-US" smtClean="0"/>
              <a:t>4/1/2018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AE6A6-4328-204E-99FD-909F2F3D40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234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Suntem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inceput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drum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cartea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om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actiunii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grabit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are 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iscusinta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aparte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relateaza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lucrurile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degeaba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evanghelia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printre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Evanghelii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AE6A6-4328-204E-99FD-909F2F3D40F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303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grabeste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lung  moment din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pasaj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… 40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ispitire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viata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oricarui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vorbeste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diavolul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vorbeste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fiecare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toaca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tatal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ispitei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l-a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crutat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40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Glasul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intunericului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spune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Stim cu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afirmatia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el nu 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nimic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mine.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tacere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pozitia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biruim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el nu 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nimic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adduce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tacere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propriului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AE6A6-4328-204E-99FD-909F2F3D40F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403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atrage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atentia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glasuri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le-am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urmarit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afirmatia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versetul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Evanghelia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AE6A6-4328-204E-99FD-909F2F3D40F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8438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Debutul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cartii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face cu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verset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Inceput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asemenea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prolog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poate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viza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fragment din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cartea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intreaga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carte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inceput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Evangheliei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riguros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cautat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finalul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cartii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fost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surprins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nu 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nici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incheiere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aceasta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carte ci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degraba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suspans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mijlocul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actiunii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 cum un film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imediat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punctul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culminant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incheie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brusc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 … to be continued…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urma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lucrarea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un start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sfarsit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atunci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inceput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Evanghelia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dovedesti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astfel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afirmatie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deranjeaza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socheaza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evreu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vremurile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atunci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ziua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inchei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testament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numesti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afirmi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incepi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testament,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Profetiile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pregateau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etapa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care nu 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profetii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minimul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conecta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inceputul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evangheliei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vechiul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AE6A6-4328-204E-99FD-909F2F3D40F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19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lucrul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caracterizant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botezul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</a:t>
            </a: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extrage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esenta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lucrarii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cateva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versete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creaza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rezumatul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vietii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profetul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Botezul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era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lucru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necunoscut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Ritualul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curatie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atragea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cuvant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oameni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pocainta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Botezul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botezul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pocaintei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iertarea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pacatului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Botezul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biserica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marturia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cuget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AE6A6-4328-204E-99FD-909F2F3D40F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4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charset="0"/>
              <a:buChar char="•"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care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botez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marturiei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cuget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curat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charset="0"/>
              <a:buChar char="•"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moment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simbolistica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botezului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cufundarii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capata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dimensiune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AE6A6-4328-204E-99FD-909F2F3D40F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694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atrage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atentia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glasuri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le-am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urmarit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despre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afirmatia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versetul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Evanghelia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AE6A6-4328-204E-99FD-909F2F3D40F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679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Domnul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ostirilor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legamantului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inaintea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trimis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alt sol care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vesteasca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 Sol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Legamantului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nu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sol,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ctitor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legamantului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aceasta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Evanghelie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care 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auzim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vestea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rascumpararii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Propovaduitor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acelei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ere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asteptata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poporul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evreu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Legamantului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AE6A6-4328-204E-99FD-909F2F3D40F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149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puternic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are un respect fata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- nu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vrednic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nici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dezlege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incaltamintea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picioare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masoara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foarte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pozitia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fata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care face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lucrarea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asemenea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femeii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care ii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saruta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picioarele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cunoaste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pozitia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foarte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bine.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aceasta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subordonare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care o face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inalta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puterea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Caracterisitica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fundamental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propovaduirea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Cuvantul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trebuia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puternic</a:t>
            </a:r>
            <a:r>
              <a:rPr lang="en-GB" dirty="0" smtClean="0">
                <a:effectLst/>
              </a:rPr>
              <a:t> </a:t>
            </a:r>
          </a:p>
          <a:p>
            <a:endParaRPr lang="en-GB" dirty="0" smtClean="0">
              <a:effectLst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mergea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cetate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propovaduiasca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oamenii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veneau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el, nu le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minuni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toate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acceptau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cuvintele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pocaiau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luau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botezul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pocaintei</a:t>
            </a:r>
            <a:r>
              <a:rPr lang="en-GB" dirty="0" smtClean="0">
                <a:effectLst/>
              </a:rPr>
              <a:t> </a:t>
            </a:r>
          </a:p>
          <a:p>
            <a:endParaRPr lang="en-GB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Vechiul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curatirea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 central,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tvilah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botezul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pocaintei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iertarea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pacatelor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Hristos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n-a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botezat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nimeni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ci El era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implica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cufundarea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Persoana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anume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DUhul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Sfant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GB" dirty="0" smtClean="0">
              <a:effectLst/>
            </a:endParaRPr>
          </a:p>
          <a:p>
            <a:endParaRPr lang="en-GB" dirty="0" smtClean="0">
              <a:effectLst/>
            </a:endParaRPr>
          </a:p>
          <a:p>
            <a:endParaRPr lang="en-GB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profeti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ales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fie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premergator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Mesia</a:t>
            </a:r>
            <a:r>
              <a:rPr lang="en-GB" dirty="0" smtClean="0">
                <a:effectLst/>
              </a:rPr>
              <a:t> </a:t>
            </a:r>
          </a:p>
          <a:p>
            <a:endParaRPr lang="en-GB" dirty="0" smtClean="0">
              <a:effectLst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Rolul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misiunea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face mare in special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vine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spiritul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Ilie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AE6A6-4328-204E-99FD-909F2F3D40F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69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rand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glasul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s-a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auzit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mod public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Sinai,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intregul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auzit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glasul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rostea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dintai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 Israel.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atunci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vorbit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public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inceperii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botezul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atestare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mare au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asteptat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evreii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atestare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mare nu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insusi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confirma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versetul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folosind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pasaj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vechi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stiut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Psalmul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iubit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continua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noutatea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atestarii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Tine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gasesc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toata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Mea. 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allege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inceputul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legamantului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aceasta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propozitie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?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Glasul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desi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public pare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adreseze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publicului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cum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facut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Sinai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capete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statutul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placut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inaintea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respectarea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poruncilor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discurs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public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vorbea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direct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poporului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enunta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poporul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ramana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placut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Acum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adreseaza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multimii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zica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meu,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aveti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grija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El,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sigur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pentru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Insumi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vorbesc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!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adreseaza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acum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direct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omului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cum se cade in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legamant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Hristos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mijlocitor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inaintea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poporului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Desavarsit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imaculat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perfect,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omul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care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Dzeu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numai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placut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care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gaseste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toaaata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placerea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!!!!!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AE6A6-4328-204E-99FD-909F2F3D40F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059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AE6A6-4328-204E-99FD-909F2F3D40F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06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72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4/1/2018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4/1/2018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4/1/2018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4/1/2018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4/1/2018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4/1/2018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4/1/2018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4/1/2018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4/1/2018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4/1/2018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4/1/2018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4/1/2018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019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    </a:t>
            </a:r>
            <a:r>
              <a:rPr lang="en-US" dirty="0" err="1" smtClean="0"/>
              <a:t>Marcu</a:t>
            </a:r>
            <a:r>
              <a:rPr lang="en-US" dirty="0" smtClean="0"/>
              <a:t> 1:1-20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36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Intunericului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glasul</a:t>
            </a:r>
            <a:r>
              <a:rPr lang="en-US" dirty="0"/>
              <a:t> </a:t>
            </a:r>
            <a:r>
              <a:rPr lang="en-US" dirty="0" err="1"/>
              <a:t>contestatii</a:t>
            </a:r>
            <a:r>
              <a:rPr lang="en-US" dirty="0"/>
              <a:t>)</a:t>
            </a:r>
            <a:r>
              <a:rPr lang="en-GB" dirty="0"/>
              <a:t> 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69848" y="2865882"/>
            <a:ext cx="10058400" cy="26205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..a stat </a:t>
            </a:r>
            <a:r>
              <a:rPr lang="en-US" sz="2400" dirty="0" err="1" smtClean="0"/>
              <a:t>patruzeci</a:t>
            </a:r>
            <a:r>
              <a:rPr lang="en-US" sz="2400" dirty="0" smtClean="0"/>
              <a:t> de </a:t>
            </a:r>
            <a:r>
              <a:rPr lang="en-US" sz="2400" dirty="0" err="1" smtClean="0"/>
              <a:t>zile</a:t>
            </a:r>
            <a:r>
              <a:rPr lang="en-US" sz="2400" dirty="0" smtClean="0"/>
              <a:t>, </a:t>
            </a:r>
            <a:r>
              <a:rPr lang="en-US" sz="2400" dirty="0" err="1" smtClean="0"/>
              <a:t>fiind</a:t>
            </a:r>
            <a:r>
              <a:rPr lang="en-US" sz="2400" dirty="0" smtClean="0"/>
              <a:t> </a:t>
            </a:r>
            <a:r>
              <a:rPr lang="en-US" sz="2400" dirty="0" err="1" smtClean="0"/>
              <a:t>ispitit</a:t>
            </a:r>
            <a:r>
              <a:rPr lang="en-US" sz="2400" dirty="0" smtClean="0"/>
              <a:t> de </a:t>
            </a:r>
            <a:r>
              <a:rPr lang="en-US" sz="2400" dirty="0" err="1" smtClean="0"/>
              <a:t>Satana</a:t>
            </a:r>
            <a:r>
              <a:rPr lang="en-US" sz="2400" dirty="0" smtClean="0"/>
              <a:t>.”</a:t>
            </a:r>
          </a:p>
          <a:p>
            <a:endParaRPr lang="en-US" sz="2400" dirty="0"/>
          </a:p>
          <a:p>
            <a:r>
              <a:rPr lang="en-US" sz="2400" dirty="0" smtClean="0"/>
              <a:t>                                                          </a:t>
            </a:r>
            <a:r>
              <a:rPr lang="en-US" sz="2400" dirty="0" err="1" smtClean="0"/>
              <a:t>Marcu</a:t>
            </a:r>
            <a:r>
              <a:rPr lang="en-US" sz="2400" dirty="0" smtClean="0"/>
              <a:t> 1:13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5602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Ctitorului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9773" y="1722881"/>
            <a:ext cx="11258550" cy="26205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S-a* </a:t>
            </a:r>
            <a:r>
              <a:rPr lang="en-US" sz="2400" dirty="0" err="1"/>
              <a:t>împlinit</a:t>
            </a:r>
            <a:r>
              <a:rPr lang="en-US" sz="2400" dirty="0"/>
              <a:t> </a:t>
            </a:r>
            <a:r>
              <a:rPr lang="en-US" sz="2400" dirty="0" err="1"/>
              <a:t>vremea</a:t>
            </a:r>
            <a:r>
              <a:rPr lang="en-US" sz="2400" dirty="0"/>
              <a:t>,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Împărăţia</a:t>
            </a:r>
            <a:r>
              <a:rPr lang="en-US" sz="2400" dirty="0"/>
              <a:t> </a:t>
            </a:r>
            <a:r>
              <a:rPr lang="en-US" sz="2400" dirty="0" err="1" smtClean="0"/>
              <a:t>lui</a:t>
            </a:r>
            <a:r>
              <a:rPr lang="en-US" sz="2400" dirty="0"/>
              <a:t> </a:t>
            </a:r>
            <a:r>
              <a:rPr lang="en-US" sz="2400" dirty="0" err="1" smtClean="0"/>
              <a:t>Dumnezeu</a:t>
            </a:r>
            <a:r>
              <a:rPr lang="en-US" sz="2400" dirty="0" smtClean="0"/>
              <a:t> </a:t>
            </a:r>
            <a:r>
              <a:rPr lang="en-US" sz="2400" dirty="0" err="1"/>
              <a:t>este</a:t>
            </a:r>
            <a:r>
              <a:rPr lang="en-US" sz="2400" dirty="0"/>
              <a:t> </a:t>
            </a:r>
            <a:r>
              <a:rPr lang="en-US" sz="2400" dirty="0" err="1"/>
              <a:t>aproape</a:t>
            </a:r>
            <a:r>
              <a:rPr lang="en-US" sz="2400" dirty="0"/>
              <a:t>**.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err="1" smtClean="0"/>
              <a:t>Pocăiţi-vă</a:t>
            </a:r>
            <a:r>
              <a:rPr lang="en-US" sz="2400" dirty="0" smtClean="0"/>
              <a:t>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credeţi</a:t>
            </a:r>
            <a:r>
              <a:rPr lang="en-US" sz="2400" dirty="0"/>
              <a:t> </a:t>
            </a:r>
            <a:r>
              <a:rPr lang="en-US" sz="2400" dirty="0" err="1" smtClean="0"/>
              <a:t>în</a:t>
            </a:r>
            <a:r>
              <a:rPr lang="en-US" sz="2400" dirty="0"/>
              <a:t> </a:t>
            </a:r>
            <a:r>
              <a:rPr lang="en-US" sz="2400" dirty="0" err="1" smtClean="0"/>
              <a:t>Evanghelie</a:t>
            </a:r>
            <a:r>
              <a:rPr lang="en-US" sz="2400" dirty="0"/>
              <a:t>.”</a:t>
            </a:r>
          </a:p>
          <a:p>
            <a:endParaRPr lang="en-US" sz="2400" dirty="0"/>
          </a:p>
          <a:p>
            <a:r>
              <a:rPr lang="en-US" sz="2400" dirty="0" smtClean="0"/>
              <a:t>                                                          </a:t>
            </a:r>
            <a:r>
              <a:rPr lang="en-US" sz="2400" dirty="0" err="1" smtClean="0"/>
              <a:t>Marcu</a:t>
            </a:r>
            <a:r>
              <a:rPr lang="en-US" sz="2400" dirty="0" smtClean="0"/>
              <a:t> 1:15</a:t>
            </a:r>
            <a:endParaRPr lang="en-US" sz="24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69773" y="3989831"/>
            <a:ext cx="11258550" cy="26205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Dar, </a:t>
            </a:r>
            <a:r>
              <a:rPr lang="en-US" sz="2400" dirty="0" err="1"/>
              <a:t>când</a:t>
            </a:r>
            <a:r>
              <a:rPr lang="en-US" sz="2400" dirty="0"/>
              <a:t>* a </a:t>
            </a:r>
            <a:r>
              <a:rPr lang="en-US" sz="2400" dirty="0" err="1"/>
              <a:t>venit</a:t>
            </a:r>
            <a:r>
              <a:rPr lang="en-US" sz="2400" dirty="0"/>
              <a:t> </a:t>
            </a:r>
            <a:r>
              <a:rPr lang="en-US" sz="2400" dirty="0" err="1"/>
              <a:t>împlinirea</a:t>
            </a:r>
            <a:r>
              <a:rPr lang="en-US" sz="2400" dirty="0"/>
              <a:t> </a:t>
            </a:r>
            <a:r>
              <a:rPr lang="en-US" sz="2400" dirty="0" err="1"/>
              <a:t>vremii</a:t>
            </a:r>
            <a:r>
              <a:rPr lang="en-US" sz="2400" dirty="0"/>
              <a:t>, </a:t>
            </a:r>
            <a:r>
              <a:rPr lang="en-US" sz="2400" dirty="0" err="1"/>
              <a:t>Dumnezeu</a:t>
            </a:r>
            <a:r>
              <a:rPr lang="en-US" sz="2400" dirty="0"/>
              <a:t> a </a:t>
            </a:r>
            <a:r>
              <a:rPr lang="en-US" sz="2400" dirty="0" err="1"/>
              <a:t>trimis</a:t>
            </a:r>
            <a:endParaRPr lang="en-US" sz="2400" dirty="0"/>
          </a:p>
          <a:p>
            <a:r>
              <a:rPr lang="en-US" sz="2400" dirty="0" err="1"/>
              <a:t>pe</a:t>
            </a:r>
            <a:r>
              <a:rPr lang="en-US" sz="2400" dirty="0"/>
              <a:t> </a:t>
            </a:r>
            <a:r>
              <a:rPr lang="en-US" sz="2400" dirty="0" err="1"/>
              <a:t>Fiul</a:t>
            </a:r>
            <a:r>
              <a:rPr lang="en-US" sz="2400" dirty="0"/>
              <a:t> </a:t>
            </a:r>
            <a:r>
              <a:rPr lang="en-US" sz="2400" dirty="0" err="1"/>
              <a:t>Său</a:t>
            </a:r>
            <a:r>
              <a:rPr lang="en-US" sz="2400" dirty="0"/>
              <a:t>, </a:t>
            </a:r>
            <a:r>
              <a:rPr lang="en-US" sz="2400" dirty="0" err="1"/>
              <a:t>născut</a:t>
            </a:r>
            <a:r>
              <a:rPr lang="en-US" sz="2400" dirty="0"/>
              <a:t>** din </a:t>
            </a:r>
            <a:r>
              <a:rPr lang="en-US" sz="2400" dirty="0" err="1"/>
              <a:t>femeie</a:t>
            </a:r>
            <a:r>
              <a:rPr lang="en-US" sz="2400" dirty="0"/>
              <a:t>†, </a:t>
            </a:r>
            <a:r>
              <a:rPr lang="en-US" sz="2400" u="sng" dirty="0" err="1"/>
              <a:t>născut</a:t>
            </a:r>
            <a:r>
              <a:rPr lang="en-US" sz="2400" u="sng" dirty="0"/>
              <a:t> sub†† </a:t>
            </a:r>
            <a:r>
              <a:rPr lang="en-US" sz="2400" u="sng" dirty="0" err="1"/>
              <a:t>Lege</a:t>
            </a:r>
            <a:r>
              <a:rPr lang="en-US" sz="2400" dirty="0"/>
              <a:t>,</a:t>
            </a:r>
          </a:p>
          <a:p>
            <a:r>
              <a:rPr lang="en-US" sz="2400" dirty="0"/>
              <a:t>ca </a:t>
            </a:r>
            <a:r>
              <a:rPr lang="en-US" sz="2400" dirty="0" err="1" smtClean="0"/>
              <a:t>să</a:t>
            </a:r>
            <a:r>
              <a:rPr lang="en-US" sz="2400" dirty="0" smtClean="0"/>
              <a:t>* </a:t>
            </a:r>
            <a:r>
              <a:rPr lang="en-US" sz="2400" dirty="0" err="1"/>
              <a:t>răscumpere</a:t>
            </a:r>
            <a:r>
              <a:rPr lang="en-US" sz="2400" dirty="0"/>
              <a:t> </a:t>
            </a:r>
            <a:r>
              <a:rPr lang="en-US" sz="2400" dirty="0" err="1"/>
              <a:t>pe</a:t>
            </a:r>
            <a:r>
              <a:rPr lang="en-US" sz="2400" dirty="0"/>
              <a:t> </a:t>
            </a:r>
            <a:r>
              <a:rPr lang="en-US" sz="2400" dirty="0" err="1"/>
              <a:t>cei</a:t>
            </a:r>
            <a:r>
              <a:rPr lang="en-US" sz="2400" dirty="0"/>
              <a:t>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erau</a:t>
            </a:r>
            <a:r>
              <a:rPr lang="en-US" sz="2400" dirty="0"/>
              <a:t> sub </a:t>
            </a:r>
            <a:r>
              <a:rPr lang="en-US" sz="2400" dirty="0" err="1"/>
              <a:t>Lege</a:t>
            </a:r>
            <a:r>
              <a:rPr lang="en-US" sz="2400" dirty="0"/>
              <a:t>, </a:t>
            </a:r>
            <a:r>
              <a:rPr lang="en-US" sz="2400" dirty="0" err="1"/>
              <a:t>pentru</a:t>
            </a:r>
            <a:r>
              <a:rPr lang="en-US" sz="2400" dirty="0"/>
              <a:t> ca** </a:t>
            </a:r>
            <a:r>
              <a:rPr lang="en-US" sz="2400" dirty="0" err="1"/>
              <a:t>să</a:t>
            </a:r>
            <a:endParaRPr lang="en-US" sz="2400" dirty="0"/>
          </a:p>
          <a:p>
            <a:r>
              <a:rPr lang="en-US" sz="2400" dirty="0" err="1"/>
              <a:t>căpătăm</a:t>
            </a:r>
            <a:r>
              <a:rPr lang="en-US" sz="2400" dirty="0"/>
              <a:t> </a:t>
            </a:r>
            <a:r>
              <a:rPr lang="en-US" sz="2400" dirty="0" err="1"/>
              <a:t>înfierea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smtClean="0"/>
              <a:t>                                                          Gal 4:4-5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7272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Ctitorului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9773" y="1880044"/>
            <a:ext cx="11258550" cy="26205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/>
              <a:t>Isus</a:t>
            </a:r>
            <a:r>
              <a:rPr lang="en-US" sz="2400" dirty="0"/>
              <a:t> le-a </a:t>
            </a:r>
            <a:r>
              <a:rPr lang="en-US" sz="2400" dirty="0" err="1"/>
              <a:t>zis</a:t>
            </a:r>
            <a:r>
              <a:rPr lang="en-US" sz="2400" dirty="0"/>
              <a:t>: </a:t>
            </a:r>
            <a:endParaRPr lang="en-US" sz="2400" dirty="0" smtClean="0"/>
          </a:p>
          <a:p>
            <a:r>
              <a:rPr lang="en-US" sz="2400" dirty="0" smtClean="0"/>
              <a:t>„</a:t>
            </a:r>
            <a:r>
              <a:rPr lang="en-US" sz="2400" dirty="0" err="1"/>
              <a:t>Veniţi</a:t>
            </a:r>
            <a:r>
              <a:rPr lang="en-US" sz="2400" dirty="0"/>
              <a:t> </a:t>
            </a:r>
            <a:r>
              <a:rPr lang="en-US" sz="2400" dirty="0" err="1"/>
              <a:t>după</a:t>
            </a:r>
            <a:r>
              <a:rPr lang="en-US" sz="2400" dirty="0"/>
              <a:t> Mine,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vă</a:t>
            </a:r>
            <a:r>
              <a:rPr lang="en-US" sz="2400" dirty="0"/>
              <a:t> </a:t>
            </a:r>
            <a:r>
              <a:rPr lang="en-US" sz="2400" dirty="0" err="1"/>
              <a:t>voi</a:t>
            </a:r>
            <a:r>
              <a:rPr lang="en-US" sz="2400" dirty="0"/>
              <a:t> face </a:t>
            </a:r>
            <a:r>
              <a:rPr lang="en-US" sz="2400" dirty="0" err="1" smtClean="0"/>
              <a:t>pescari</a:t>
            </a:r>
            <a:r>
              <a:rPr lang="en-US" sz="2400" dirty="0"/>
              <a:t> </a:t>
            </a:r>
            <a:r>
              <a:rPr lang="en-US" sz="2400" dirty="0" smtClean="0"/>
              <a:t>de </a:t>
            </a:r>
            <a:r>
              <a:rPr lang="en-US" sz="2400" dirty="0" err="1"/>
              <a:t>oameni</a:t>
            </a:r>
            <a:r>
              <a:rPr lang="en-US" sz="2400" dirty="0"/>
              <a:t>.”</a:t>
            </a:r>
          </a:p>
          <a:p>
            <a:endParaRPr lang="en-US" sz="2400" dirty="0"/>
          </a:p>
          <a:p>
            <a:r>
              <a:rPr lang="en-US" sz="2400" dirty="0" smtClean="0"/>
              <a:t>                                                          </a:t>
            </a:r>
            <a:r>
              <a:rPr lang="en-US" sz="2400" dirty="0" err="1" smtClean="0"/>
              <a:t>Marcu</a:t>
            </a:r>
            <a:r>
              <a:rPr lang="en-US" sz="2400" dirty="0" smtClean="0"/>
              <a:t> 1:17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645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69848" y="484632"/>
            <a:ext cx="10417302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Glasul</a:t>
            </a:r>
            <a:r>
              <a:rPr lang="en-US" dirty="0"/>
              <a:t> </a:t>
            </a:r>
            <a:r>
              <a:rPr lang="en-US" dirty="0" err="1"/>
              <a:t>fiintei</a:t>
            </a:r>
            <a:r>
              <a:rPr lang="en-US" dirty="0"/>
              <a:t> care </a:t>
            </a:r>
            <a:r>
              <a:rPr lang="en-US" dirty="0" err="1"/>
              <a:t>aude</a:t>
            </a:r>
            <a:r>
              <a:rPr lang="en-US" dirty="0"/>
              <a:t> </a:t>
            </a:r>
            <a:r>
              <a:rPr lang="en-US" dirty="0" err="1"/>
              <a:t>Glasul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9773" y="2506578"/>
            <a:ext cx="11258550" cy="26205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/>
              <a:t>Îndată</a:t>
            </a:r>
            <a:r>
              <a:rPr lang="en-US" sz="2400" dirty="0"/>
              <a:t>, </a:t>
            </a:r>
            <a:r>
              <a:rPr lang="en-US" sz="2400" dirty="0" err="1"/>
              <a:t>ei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-au </a:t>
            </a:r>
            <a:r>
              <a:rPr lang="en-US" sz="2400" dirty="0" err="1"/>
              <a:t>lăsat</a:t>
            </a:r>
            <a:r>
              <a:rPr lang="en-US" sz="2400" dirty="0"/>
              <a:t>* </a:t>
            </a:r>
            <a:r>
              <a:rPr lang="en-US" sz="2400" dirty="0" err="1"/>
              <a:t>mrejele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au </a:t>
            </a:r>
            <a:r>
              <a:rPr lang="en-US" sz="2400" dirty="0" err="1"/>
              <a:t>mers</a:t>
            </a:r>
            <a:r>
              <a:rPr lang="en-US" sz="2400" dirty="0"/>
              <a:t> </a:t>
            </a:r>
            <a:r>
              <a:rPr lang="en-US" sz="2400" dirty="0" err="1"/>
              <a:t>după</a:t>
            </a:r>
            <a:r>
              <a:rPr lang="en-US" sz="2400" dirty="0"/>
              <a:t> </a:t>
            </a:r>
            <a:r>
              <a:rPr lang="en-US" sz="2400" dirty="0" smtClean="0"/>
              <a:t>El</a:t>
            </a:r>
          </a:p>
          <a:p>
            <a:endParaRPr lang="en-US" sz="2400" dirty="0"/>
          </a:p>
          <a:p>
            <a:r>
              <a:rPr lang="en-US" sz="2400" dirty="0" err="1"/>
              <a:t>Îndată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-a </a:t>
            </a:r>
            <a:r>
              <a:rPr lang="en-US" sz="2400" dirty="0" err="1"/>
              <a:t>chemat</a:t>
            </a:r>
            <a:r>
              <a:rPr lang="en-US" sz="2400" dirty="0"/>
              <a:t>;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ei</a:t>
            </a:r>
            <a:r>
              <a:rPr lang="en-US" sz="2400" dirty="0"/>
              <a:t> au </a:t>
            </a:r>
            <a:r>
              <a:rPr lang="en-US" sz="2400" dirty="0" err="1"/>
              <a:t>lăsat</a:t>
            </a:r>
            <a:r>
              <a:rPr lang="en-US" sz="2400" dirty="0"/>
              <a:t> </a:t>
            </a:r>
            <a:r>
              <a:rPr lang="en-US" sz="2400" dirty="0" err="1"/>
              <a:t>pe</a:t>
            </a:r>
            <a:r>
              <a:rPr lang="en-US" sz="2400" dirty="0"/>
              <a:t> </a:t>
            </a:r>
            <a:r>
              <a:rPr lang="en-US" sz="2400" dirty="0" err="1"/>
              <a:t>tatăl</a:t>
            </a:r>
            <a:r>
              <a:rPr lang="en-US" sz="2400" dirty="0"/>
              <a:t> </a:t>
            </a:r>
            <a:r>
              <a:rPr lang="en-US" sz="2400" dirty="0" err="1"/>
              <a:t>lor</a:t>
            </a:r>
            <a:r>
              <a:rPr lang="en-US" sz="2400" dirty="0"/>
              <a:t>, </a:t>
            </a:r>
            <a:r>
              <a:rPr lang="en-US" sz="2400" dirty="0" err="1"/>
              <a:t>Zebedei</a:t>
            </a:r>
            <a:r>
              <a:rPr lang="en-US" sz="2400" dirty="0"/>
              <a:t>, </a:t>
            </a:r>
            <a:r>
              <a:rPr lang="en-US" sz="2400" dirty="0" err="1"/>
              <a:t>în</a:t>
            </a:r>
            <a:endParaRPr lang="en-US" sz="2400" dirty="0"/>
          </a:p>
          <a:p>
            <a:r>
              <a:rPr lang="en-US" sz="2400" dirty="0" err="1"/>
              <a:t>corabie</a:t>
            </a:r>
            <a:r>
              <a:rPr lang="en-US" sz="2400" dirty="0"/>
              <a:t> cu </a:t>
            </a:r>
            <a:r>
              <a:rPr lang="en-US" sz="2400" dirty="0" err="1"/>
              <a:t>cei</a:t>
            </a:r>
            <a:r>
              <a:rPr lang="en-US" sz="2400" dirty="0"/>
              <a:t>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lucrau</a:t>
            </a:r>
            <a:r>
              <a:rPr lang="en-US" sz="2400" dirty="0"/>
              <a:t> </a:t>
            </a:r>
            <a:r>
              <a:rPr lang="en-US" sz="2400" dirty="0" err="1"/>
              <a:t>pe</a:t>
            </a:r>
            <a:r>
              <a:rPr lang="en-US" sz="2400" dirty="0"/>
              <a:t> </a:t>
            </a:r>
            <a:r>
              <a:rPr lang="en-US" sz="2400" dirty="0" err="1"/>
              <a:t>plată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au </a:t>
            </a:r>
            <a:r>
              <a:rPr lang="en-US" sz="2400" dirty="0" err="1"/>
              <a:t>mers</a:t>
            </a:r>
            <a:r>
              <a:rPr lang="en-US" sz="2400" dirty="0"/>
              <a:t> </a:t>
            </a:r>
            <a:r>
              <a:rPr lang="en-US" sz="2400" dirty="0" err="1"/>
              <a:t>după</a:t>
            </a:r>
            <a:r>
              <a:rPr lang="en-US" sz="2400" dirty="0"/>
              <a:t> El.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 smtClean="0"/>
              <a:t>                                                          </a:t>
            </a:r>
            <a:r>
              <a:rPr lang="en-US" sz="2400" dirty="0" err="1" smtClean="0"/>
              <a:t>Marcu</a:t>
            </a:r>
            <a:r>
              <a:rPr lang="en-US" sz="2400" dirty="0" smtClean="0"/>
              <a:t> 1:18,20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40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Glasuri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profetiilor</a:t>
            </a:r>
            <a:endParaRPr lang="en-US" dirty="0" smtClean="0"/>
          </a:p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profetului</a:t>
            </a:r>
            <a:endParaRPr lang="en-US" dirty="0" smtClean="0"/>
          </a:p>
          <a:p>
            <a:r>
              <a:rPr lang="en-US" dirty="0" err="1" smtClean="0"/>
              <a:t>Glasul</a:t>
            </a:r>
            <a:r>
              <a:rPr lang="en-US" dirty="0"/>
              <a:t> </a:t>
            </a:r>
            <a:r>
              <a:rPr lang="en-US" dirty="0" err="1" smtClean="0"/>
              <a:t>Divinitatii</a:t>
            </a:r>
            <a:endParaRPr lang="en-US" dirty="0" smtClean="0"/>
          </a:p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 err="1" smtClean="0"/>
              <a:t>ntunericului</a:t>
            </a:r>
            <a:endParaRPr lang="en-US" dirty="0" smtClean="0"/>
          </a:p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Ctitorului</a:t>
            </a:r>
            <a:endParaRPr lang="en-US" dirty="0" smtClean="0"/>
          </a:p>
          <a:p>
            <a:r>
              <a:rPr lang="mr-IN" dirty="0" smtClean="0"/>
              <a:t>…</a:t>
            </a:r>
            <a:endParaRPr lang="en-US" dirty="0" smtClean="0"/>
          </a:p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fiintei</a:t>
            </a:r>
            <a:r>
              <a:rPr lang="en-US" dirty="0" smtClean="0"/>
              <a:t> care </a:t>
            </a:r>
            <a:r>
              <a:rPr lang="en-US" dirty="0" err="1" smtClean="0"/>
              <a:t>aude</a:t>
            </a:r>
            <a:r>
              <a:rPr lang="en-US" dirty="0" smtClean="0"/>
              <a:t> </a:t>
            </a:r>
            <a:r>
              <a:rPr lang="en-US" dirty="0" err="1" smtClean="0"/>
              <a:t>Glasul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97708" y="2903838"/>
            <a:ext cx="1126936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883611" y="2507074"/>
            <a:ext cx="2071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Vechiul</a:t>
            </a:r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Legamant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06034" y="2940909"/>
            <a:ext cx="1779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Noul</a:t>
            </a:r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Legamant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79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4000" dirty="0" err="1"/>
              <a:t>Începutul</a:t>
            </a:r>
            <a:r>
              <a:rPr lang="en-US" sz="4000" dirty="0"/>
              <a:t>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err="1" smtClean="0"/>
              <a:t>Evangheliei</a:t>
            </a:r>
            <a:r>
              <a:rPr lang="en-US" sz="4000" dirty="0" smtClean="0"/>
              <a:t> </a:t>
            </a:r>
            <a:r>
              <a:rPr lang="en-US" sz="4000" dirty="0" err="1"/>
              <a:t>lui</a:t>
            </a:r>
            <a:r>
              <a:rPr lang="en-US" sz="4000" dirty="0"/>
              <a:t> </a:t>
            </a:r>
            <a:r>
              <a:rPr lang="en-US" sz="4000" dirty="0" err="1"/>
              <a:t>Isus</a:t>
            </a:r>
            <a:r>
              <a:rPr lang="en-US" sz="4000" dirty="0"/>
              <a:t>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err="1" smtClean="0"/>
              <a:t>Hristos</a:t>
            </a:r>
            <a:r>
              <a:rPr lang="en-US" sz="4000" dirty="0"/>
              <a:t>,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err="1" smtClean="0"/>
              <a:t>Fiul</a:t>
            </a:r>
            <a:r>
              <a:rPr lang="en-US" sz="4000" dirty="0"/>
              <a:t>* </a:t>
            </a:r>
            <a:r>
              <a:rPr lang="en-US" sz="4000" dirty="0" err="1" smtClean="0"/>
              <a:t>lui</a:t>
            </a:r>
            <a:r>
              <a:rPr lang="en-US" sz="4000" dirty="0"/>
              <a:t> </a:t>
            </a:r>
            <a:r>
              <a:rPr lang="en-US" sz="4000" dirty="0" err="1" smtClean="0"/>
              <a:t>Dumnezeu</a:t>
            </a:r>
            <a:r>
              <a:rPr lang="en-US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285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87" y="339730"/>
            <a:ext cx="4793562" cy="6387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663" y="339730"/>
            <a:ext cx="4729639" cy="6392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3911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8" b="7372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BC9A3F9-9965-49F2-BDA9-58E516D012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blipFill dpi="0" rotWithShape="1">
            <a:blip r:embed="rId4">
              <a:alphaModFix amt="35000"/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  <a14:imgEffect>
                        <a14:brightnessContrast bright="-25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62D23C82-369F-47E8-8C41-5E7DF6DD561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E1BB6EB5-7368-4D9C-8A6C-3A796297B676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8F81331A-8A51-4CE6-A07F-F85C8546942D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602E292A-7703-4F08-8A37-6CDCDD3FEA48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 anchor="ctr">
            <a:norm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="" xmlns:a16="http://schemas.microsoft.com/office/drawing/2014/main" id="{11783A09-BCD3-45CA-B502-5BDFCB47D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050792"/>
          </a:xfr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1164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Glasuri</a:t>
            </a:r>
            <a:r>
              <a:rPr lang="mr-IN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profetiilor</a:t>
            </a:r>
            <a:endParaRPr lang="en-US" dirty="0" smtClean="0"/>
          </a:p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profetului</a:t>
            </a:r>
            <a:endParaRPr lang="en-US" dirty="0" smtClean="0"/>
          </a:p>
          <a:p>
            <a:r>
              <a:rPr lang="en-US" dirty="0" err="1" smtClean="0"/>
              <a:t>Glasul</a:t>
            </a:r>
            <a:r>
              <a:rPr lang="en-US" dirty="0"/>
              <a:t> </a:t>
            </a:r>
            <a:r>
              <a:rPr lang="en-US" dirty="0" err="1" smtClean="0"/>
              <a:t>Divinitatii</a:t>
            </a:r>
            <a:endParaRPr lang="en-US" dirty="0" smtClean="0"/>
          </a:p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 err="1" smtClean="0"/>
              <a:t>ntunericului</a:t>
            </a:r>
            <a:endParaRPr lang="en-US" dirty="0" smtClean="0"/>
          </a:p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Ctitorului</a:t>
            </a:r>
            <a:endParaRPr lang="en-US" dirty="0" smtClean="0"/>
          </a:p>
          <a:p>
            <a:r>
              <a:rPr lang="mr-IN" dirty="0" smtClean="0"/>
              <a:t>…</a:t>
            </a:r>
            <a:endParaRPr lang="en-US" dirty="0" smtClean="0"/>
          </a:p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fiintei</a:t>
            </a:r>
            <a:r>
              <a:rPr lang="en-US" dirty="0" smtClean="0"/>
              <a:t> care </a:t>
            </a:r>
            <a:r>
              <a:rPr lang="en-US" dirty="0" err="1" smtClean="0"/>
              <a:t>aude</a:t>
            </a:r>
            <a:r>
              <a:rPr lang="en-US" dirty="0" smtClean="0"/>
              <a:t> </a:t>
            </a:r>
            <a:r>
              <a:rPr lang="en-US" dirty="0" err="1" smtClean="0"/>
              <a:t>Glasul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97708" y="2903838"/>
            <a:ext cx="1126936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883611" y="2507074"/>
            <a:ext cx="2071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Vechiul</a:t>
            </a:r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Legamant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06034" y="2940909"/>
            <a:ext cx="1779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Noul</a:t>
            </a:r>
            <a:r>
              <a:rPr lang="en-US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Legamant</a:t>
            </a:r>
            <a:endParaRPr lang="en-US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56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548" y="2584894"/>
            <a:ext cx="10058400" cy="1609344"/>
          </a:xfrm>
        </p:spPr>
        <p:txBody>
          <a:bodyPr>
            <a:noAutofit/>
          </a:bodyPr>
          <a:lstStyle/>
          <a:p>
            <a:r>
              <a:rPr lang="en-US" sz="2400" dirty="0" err="1"/>
              <a:t>Iată</a:t>
            </a:r>
            <a:r>
              <a:rPr lang="en-US" sz="2400" dirty="0"/>
              <a:t>, </a:t>
            </a:r>
            <a:r>
              <a:rPr lang="en-US" sz="2400" dirty="0" err="1"/>
              <a:t>voi</a:t>
            </a:r>
            <a:r>
              <a:rPr lang="en-US" sz="2400" dirty="0"/>
              <a:t>* </a:t>
            </a:r>
            <a:r>
              <a:rPr lang="en-US" sz="2400" dirty="0" err="1"/>
              <a:t>trimite</a:t>
            </a:r>
            <a:r>
              <a:rPr lang="en-US" sz="2400" dirty="0"/>
              <a:t> </a:t>
            </a:r>
            <a:r>
              <a:rPr lang="en-US" sz="2400" dirty="0" err="1"/>
              <a:t>pe</a:t>
            </a:r>
            <a:r>
              <a:rPr lang="en-US" sz="2400" dirty="0"/>
              <a:t> </a:t>
            </a:r>
            <a:r>
              <a:rPr lang="en-US" sz="2400" dirty="0" err="1"/>
              <a:t>solul</a:t>
            </a:r>
            <a:r>
              <a:rPr lang="en-US" sz="2400" dirty="0"/>
              <a:t> Meu; el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pregăti</a:t>
            </a:r>
            <a:r>
              <a:rPr lang="en-US" sz="2400" dirty="0"/>
              <a:t>** </a:t>
            </a:r>
            <a:r>
              <a:rPr lang="en-US" sz="2400" dirty="0" err="1"/>
              <a:t>calea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înaintea</a:t>
            </a:r>
            <a:r>
              <a:rPr lang="en-US" sz="2400" dirty="0"/>
              <a:t> Mea. Si </a:t>
            </a:r>
            <a:r>
              <a:rPr lang="en-US" sz="2400" dirty="0" err="1"/>
              <a:t>deodată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intra </a:t>
            </a:r>
            <a:r>
              <a:rPr lang="en-US" sz="2400" dirty="0" err="1"/>
              <a:t>în</a:t>
            </a:r>
            <a:r>
              <a:rPr lang="en-US" sz="2400" dirty="0"/>
              <a:t> </a:t>
            </a:r>
            <a:r>
              <a:rPr lang="en-US" sz="2400" dirty="0" err="1"/>
              <a:t>Templul</a:t>
            </a:r>
            <a:r>
              <a:rPr lang="en-US" sz="2400" dirty="0"/>
              <a:t> </a:t>
            </a:r>
            <a:r>
              <a:rPr lang="en-US" sz="2400" dirty="0" err="1"/>
              <a:t>Său</a:t>
            </a:r>
            <a:r>
              <a:rPr lang="en-US" sz="2400" dirty="0"/>
              <a:t> </a:t>
            </a:r>
            <a:r>
              <a:rPr lang="en-US" sz="2400" dirty="0" err="1"/>
              <a:t>Domnul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pe</a:t>
            </a:r>
            <a:r>
              <a:rPr lang="en-US" sz="2400" dirty="0"/>
              <a:t> care-L </a:t>
            </a:r>
            <a:r>
              <a:rPr lang="en-US" sz="2400" dirty="0" err="1"/>
              <a:t>căutaţi</a:t>
            </a:r>
            <a:r>
              <a:rPr lang="en-US" sz="2400" dirty="0"/>
              <a:t>: </a:t>
            </a:r>
            <a:r>
              <a:rPr lang="en-US" sz="2400" dirty="0" err="1"/>
              <a:t>Solul</a:t>
            </a:r>
            <a:r>
              <a:rPr lang="en-US" sz="2400" dirty="0"/>
              <a:t>† </a:t>
            </a:r>
            <a:r>
              <a:rPr lang="en-US" sz="2400" dirty="0" err="1"/>
              <a:t>legământului</a:t>
            </a:r>
            <a:r>
              <a:rPr lang="en-US" sz="2400" dirty="0"/>
              <a:t> </a:t>
            </a:r>
            <a:r>
              <a:rPr lang="en-US" sz="2400" dirty="0" err="1"/>
              <a:t>pe</a:t>
            </a:r>
            <a:r>
              <a:rPr lang="en-US" sz="2400" dirty="0"/>
              <a:t> care-L </a:t>
            </a:r>
            <a:r>
              <a:rPr lang="en-US" sz="2400" dirty="0" err="1"/>
              <a:t>doriţi</a:t>
            </a:r>
            <a:r>
              <a:rPr lang="en-US" sz="2400" dirty="0"/>
              <a:t>; </a:t>
            </a:r>
            <a:r>
              <a:rPr lang="en-US" sz="2400" dirty="0" err="1"/>
              <a:t>iată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că</a:t>
            </a:r>
            <a:r>
              <a:rPr lang="en-US" sz="2400" dirty="0"/>
              <a:t> vine†† – </a:t>
            </a:r>
            <a:r>
              <a:rPr lang="en-US" sz="2400" dirty="0" err="1"/>
              <a:t>zice</a:t>
            </a:r>
            <a:r>
              <a:rPr lang="en-US" sz="2400" dirty="0"/>
              <a:t> </a:t>
            </a:r>
            <a:r>
              <a:rPr lang="en-US" sz="2400" dirty="0" err="1"/>
              <a:t>Domnul</a:t>
            </a:r>
            <a:r>
              <a:rPr lang="en-US" sz="2400" dirty="0"/>
              <a:t> </a:t>
            </a:r>
            <a:r>
              <a:rPr lang="en-US" sz="2400" dirty="0" err="1"/>
              <a:t>ostirilor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r>
              <a:rPr lang="en-US" sz="2400" dirty="0"/>
              <a:t> </a:t>
            </a:r>
            <a:r>
              <a:rPr lang="en-US" sz="2400" dirty="0" smtClean="0"/>
              <a:t>                                                                  </a:t>
            </a:r>
            <a:r>
              <a:rPr lang="en-US" sz="2400" dirty="0" err="1" smtClean="0"/>
              <a:t>Maleahi</a:t>
            </a:r>
            <a:r>
              <a:rPr lang="en-US" sz="2400" dirty="0" smtClean="0"/>
              <a:t> 3:1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Profetiilor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709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5548" y="1856232"/>
            <a:ext cx="10058400" cy="1609344"/>
          </a:xfrm>
        </p:spPr>
        <p:txBody>
          <a:bodyPr>
            <a:noAutofit/>
          </a:bodyPr>
          <a:lstStyle/>
          <a:p>
            <a:r>
              <a:rPr lang="en-US" sz="2400" dirty="0" err="1"/>
              <a:t>Ioan</a:t>
            </a:r>
            <a:r>
              <a:rPr lang="en-US" sz="2400" dirty="0"/>
              <a:t> </a:t>
            </a:r>
            <a:r>
              <a:rPr lang="en-US" sz="2400" dirty="0" err="1"/>
              <a:t>propovăduia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b="1" u="sng" dirty="0" err="1"/>
              <a:t>zicea</a:t>
            </a:r>
            <a:r>
              <a:rPr lang="en-US" sz="2400" dirty="0"/>
              <a:t>: „</a:t>
            </a:r>
            <a:r>
              <a:rPr lang="en-US" sz="2400" dirty="0" err="1"/>
              <a:t>După</a:t>
            </a:r>
            <a:r>
              <a:rPr lang="en-US" sz="2400" dirty="0"/>
              <a:t> mine vine* </a:t>
            </a:r>
            <a:r>
              <a:rPr lang="en-US" sz="2400" dirty="0" err="1"/>
              <a:t>Cel</a:t>
            </a:r>
            <a:r>
              <a:rPr lang="en-US" sz="2400" dirty="0"/>
              <a:t> </a:t>
            </a:r>
            <a:r>
              <a:rPr lang="en-US" sz="2400" dirty="0" err="1"/>
              <a:t>ce</a:t>
            </a:r>
            <a:r>
              <a:rPr lang="en-US" sz="2400" dirty="0"/>
              <a:t> </a:t>
            </a:r>
            <a:r>
              <a:rPr lang="en-US" sz="2400" dirty="0" err="1"/>
              <a:t>este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mai</a:t>
            </a:r>
            <a:r>
              <a:rPr lang="en-US" sz="2400" dirty="0"/>
              <a:t> </a:t>
            </a:r>
            <a:r>
              <a:rPr lang="en-US" sz="2400" dirty="0" err="1"/>
              <a:t>puternic</a:t>
            </a:r>
            <a:r>
              <a:rPr lang="en-US" sz="2400" dirty="0"/>
              <a:t> </a:t>
            </a:r>
            <a:r>
              <a:rPr lang="en-US" sz="2400" dirty="0" err="1"/>
              <a:t>decât</a:t>
            </a:r>
            <a:r>
              <a:rPr lang="en-US" sz="2400" dirty="0"/>
              <a:t> mine, </a:t>
            </a:r>
            <a:r>
              <a:rPr lang="en-US" sz="2400" dirty="0" err="1"/>
              <a:t>căruia</a:t>
            </a:r>
            <a:r>
              <a:rPr lang="en-US" sz="2400" dirty="0"/>
              <a:t> </a:t>
            </a:r>
            <a:r>
              <a:rPr lang="en-US" sz="2400" dirty="0" err="1"/>
              <a:t>eu</a:t>
            </a:r>
            <a:r>
              <a:rPr lang="en-US" sz="2400" dirty="0"/>
              <a:t> nu </a:t>
            </a:r>
            <a:r>
              <a:rPr lang="en-US" sz="2400" dirty="0" err="1"/>
              <a:t>sunt</a:t>
            </a:r>
            <a:r>
              <a:rPr lang="en-US" sz="2400" dirty="0"/>
              <a:t> </a:t>
            </a:r>
            <a:r>
              <a:rPr lang="en-US" sz="2400" dirty="0" err="1"/>
              <a:t>vrednic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 </a:t>
            </a:r>
            <a:r>
              <a:rPr lang="en-US" sz="2400" dirty="0" err="1"/>
              <a:t>mă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plec</a:t>
            </a:r>
            <a:r>
              <a:rPr lang="en-US" sz="2400" dirty="0"/>
              <a:t> </a:t>
            </a:r>
            <a:r>
              <a:rPr lang="en-US" sz="2400" dirty="0" err="1"/>
              <a:t>să</a:t>
            </a:r>
            <a:r>
              <a:rPr lang="en-US" sz="2400" dirty="0"/>
              <a:t>-I </a:t>
            </a:r>
            <a:r>
              <a:rPr lang="en-US" sz="2400" dirty="0" err="1"/>
              <a:t>dezleg</a:t>
            </a:r>
            <a:r>
              <a:rPr lang="en-US" sz="2400" dirty="0"/>
              <a:t> </a:t>
            </a:r>
            <a:r>
              <a:rPr lang="en-US" sz="2400" dirty="0" err="1"/>
              <a:t>curelele</a:t>
            </a:r>
            <a:r>
              <a:rPr lang="en-US" sz="2400" dirty="0"/>
              <a:t> </a:t>
            </a:r>
            <a:r>
              <a:rPr lang="en-US" sz="2400" dirty="0" err="1"/>
              <a:t>încălţămintei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r>
              <a:rPr lang="en-US" sz="2400" dirty="0"/>
              <a:t> </a:t>
            </a:r>
            <a:r>
              <a:rPr lang="en-US" sz="2400" dirty="0" smtClean="0"/>
              <a:t>                                                         </a:t>
            </a:r>
            <a:r>
              <a:rPr lang="en-US" sz="2400" dirty="0" err="1" smtClean="0"/>
              <a:t>Marcu</a:t>
            </a:r>
            <a:r>
              <a:rPr lang="en-US" sz="2400" dirty="0" smtClean="0"/>
              <a:t> 1:7</a:t>
            </a:r>
            <a:endParaRPr lang="en-US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Profetului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69848" y="3808857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/>
              <a:t>Eu</a:t>
            </a:r>
            <a:r>
              <a:rPr lang="en-US" sz="2400" dirty="0"/>
              <a:t>*, da, v-am </a:t>
            </a:r>
            <a:r>
              <a:rPr lang="en-US" sz="2400" dirty="0" err="1"/>
              <a:t>botezat</a:t>
            </a:r>
            <a:r>
              <a:rPr lang="en-US" sz="2400" dirty="0"/>
              <a:t> cu </a:t>
            </a:r>
            <a:r>
              <a:rPr lang="en-US" sz="2400" dirty="0" err="1"/>
              <a:t>apă</a:t>
            </a:r>
            <a:r>
              <a:rPr lang="en-US" sz="2400" dirty="0"/>
              <a:t>; </a:t>
            </a:r>
            <a:r>
              <a:rPr lang="en-US" sz="2400" dirty="0" err="1"/>
              <a:t>dar</a:t>
            </a:r>
            <a:r>
              <a:rPr lang="en-US" sz="2400" dirty="0"/>
              <a:t> El </a:t>
            </a:r>
            <a:r>
              <a:rPr lang="en-US" sz="2400" dirty="0" err="1"/>
              <a:t>vă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boteza</a:t>
            </a:r>
            <a:r>
              <a:rPr lang="en-US" sz="2400" dirty="0"/>
              <a:t> cu**</a:t>
            </a:r>
          </a:p>
          <a:p>
            <a:r>
              <a:rPr lang="en-US" sz="2400" dirty="0" err="1"/>
              <a:t>Duhul</a:t>
            </a:r>
            <a:r>
              <a:rPr lang="en-US" sz="2400" dirty="0"/>
              <a:t> </a:t>
            </a:r>
            <a:r>
              <a:rPr lang="en-US" sz="2400" dirty="0" err="1"/>
              <a:t>Sfânt</a:t>
            </a:r>
            <a:r>
              <a:rPr lang="en-US" sz="2400" dirty="0"/>
              <a:t>.”</a:t>
            </a:r>
          </a:p>
          <a:p>
            <a:r>
              <a:rPr lang="en-US" sz="2400" dirty="0" smtClean="0"/>
              <a:t>                                                          </a:t>
            </a:r>
            <a:r>
              <a:rPr lang="en-US" sz="2400" dirty="0" err="1" smtClean="0"/>
              <a:t>Marcu</a:t>
            </a:r>
            <a:r>
              <a:rPr lang="en-US" sz="2400" dirty="0" smtClean="0"/>
              <a:t> 1:8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0954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Divinitatii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69848" y="2865882"/>
            <a:ext cx="10058400" cy="26205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Si din </a:t>
            </a:r>
            <a:r>
              <a:rPr lang="en-US" sz="2400" dirty="0" err="1"/>
              <a:t>ceruri</a:t>
            </a:r>
            <a:r>
              <a:rPr lang="en-US" sz="2400" dirty="0"/>
              <a:t> s-a </a:t>
            </a:r>
            <a:r>
              <a:rPr lang="en-US" sz="2400" dirty="0" err="1"/>
              <a:t>auzit</a:t>
            </a:r>
            <a:r>
              <a:rPr lang="en-US" sz="2400" dirty="0"/>
              <a:t> un </a:t>
            </a:r>
            <a:r>
              <a:rPr lang="en-US" sz="2400" dirty="0" err="1"/>
              <a:t>glas</a:t>
            </a:r>
            <a:r>
              <a:rPr lang="en-US" sz="2400" dirty="0"/>
              <a:t> care </a:t>
            </a:r>
            <a:r>
              <a:rPr lang="en-US" sz="2400" dirty="0" err="1"/>
              <a:t>zicea</a:t>
            </a:r>
            <a:r>
              <a:rPr lang="en-US" sz="2400" dirty="0"/>
              <a:t>: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„</a:t>
            </a:r>
            <a:r>
              <a:rPr lang="en-US" sz="2400" dirty="0" err="1"/>
              <a:t>Tu</a:t>
            </a:r>
            <a:r>
              <a:rPr lang="en-US" sz="2400" dirty="0"/>
              <a:t>* </a:t>
            </a:r>
            <a:r>
              <a:rPr lang="en-US" sz="2400" dirty="0" err="1"/>
              <a:t>esti</a:t>
            </a:r>
            <a:r>
              <a:rPr lang="en-US" sz="2400" dirty="0"/>
              <a:t> </a:t>
            </a:r>
            <a:r>
              <a:rPr lang="en-US" sz="2400" dirty="0" err="1" smtClean="0"/>
              <a:t>Fiul</a:t>
            </a:r>
            <a:r>
              <a:rPr lang="en-US" sz="2400" dirty="0"/>
              <a:t> </a:t>
            </a:r>
            <a:r>
              <a:rPr lang="en-US" sz="2400" dirty="0" smtClean="0"/>
              <a:t>Meu </a:t>
            </a:r>
            <a:r>
              <a:rPr lang="en-US" sz="2400" dirty="0" err="1"/>
              <a:t>preaiubit</a:t>
            </a:r>
            <a:r>
              <a:rPr lang="en-US" sz="2400" dirty="0"/>
              <a:t>, 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err="1" smtClean="0"/>
              <a:t>în</a:t>
            </a:r>
            <a:r>
              <a:rPr lang="en-US" sz="2400" dirty="0" smtClean="0"/>
              <a:t> </a:t>
            </a:r>
            <a:r>
              <a:rPr lang="en-US" sz="2400" dirty="0"/>
              <a:t>Tine </a:t>
            </a:r>
            <a:r>
              <a:rPr lang="en-US" sz="2400" dirty="0" err="1"/>
              <a:t>Îmi</a:t>
            </a:r>
            <a:r>
              <a:rPr lang="en-US" sz="2400" dirty="0"/>
              <a:t> </a:t>
            </a:r>
            <a:r>
              <a:rPr lang="en-US" sz="2400" dirty="0" err="1"/>
              <a:t>găsesc</a:t>
            </a:r>
            <a:r>
              <a:rPr lang="en-US" sz="2400" dirty="0"/>
              <a:t> </a:t>
            </a:r>
            <a:r>
              <a:rPr lang="en-US" sz="2400" dirty="0" err="1"/>
              <a:t>toată</a:t>
            </a:r>
            <a:r>
              <a:rPr lang="en-US" sz="2400" dirty="0"/>
              <a:t> </a:t>
            </a:r>
            <a:r>
              <a:rPr lang="en-US" sz="2400" dirty="0" err="1"/>
              <a:t>plăcerea</a:t>
            </a:r>
            <a:r>
              <a:rPr lang="en-US" sz="2400" dirty="0"/>
              <a:t> Mea</a:t>
            </a:r>
            <a:r>
              <a:rPr lang="en-US" sz="2400" dirty="0" smtClean="0"/>
              <a:t>.”</a:t>
            </a:r>
          </a:p>
          <a:p>
            <a:endParaRPr lang="en-US" sz="2400" dirty="0"/>
          </a:p>
          <a:p>
            <a:r>
              <a:rPr lang="en-US" sz="2400" dirty="0" smtClean="0"/>
              <a:t>                                                          </a:t>
            </a:r>
            <a:r>
              <a:rPr lang="en-US" sz="2400" dirty="0" err="1" smtClean="0"/>
              <a:t>Marcu</a:t>
            </a:r>
            <a:r>
              <a:rPr lang="en-US" sz="2400" dirty="0" smtClean="0"/>
              <a:t> 1:11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866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Glasul</a:t>
            </a:r>
            <a:r>
              <a:rPr lang="en-US" dirty="0" smtClean="0"/>
              <a:t> </a:t>
            </a:r>
            <a:r>
              <a:rPr lang="en-US" dirty="0" err="1" smtClean="0"/>
              <a:t>Divinitatii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69848" y="2286001"/>
            <a:ext cx="10058400" cy="44576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none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Of the thousands of religions in human history, only Judaism bases its belief on national revelation – i.e. God speaking to the entire nation. If God is going to start a religion, it makes sense He'll tell everyone, not just one person</a:t>
            </a:r>
            <a:r>
              <a:rPr lang="en-US" sz="2400" dirty="0" smtClean="0"/>
              <a:t>. </a:t>
            </a:r>
          </a:p>
          <a:p>
            <a:endParaRPr lang="en-US" sz="2400" dirty="0"/>
          </a:p>
          <a:p>
            <a:r>
              <a:rPr lang="en-US" sz="2400" dirty="0" smtClean="0"/>
              <a:t>Din </a:t>
            </a:r>
            <a:r>
              <a:rPr lang="en-US" sz="2400" dirty="0" err="1" smtClean="0"/>
              <a:t>miile</a:t>
            </a:r>
            <a:r>
              <a:rPr lang="en-US" sz="2400" dirty="0" smtClean="0"/>
              <a:t> de </a:t>
            </a:r>
            <a:r>
              <a:rPr lang="en-US" sz="2400" dirty="0" err="1" smtClean="0"/>
              <a:t>religii</a:t>
            </a:r>
            <a:r>
              <a:rPr lang="en-US" sz="2400" dirty="0" smtClean="0"/>
              <a:t> ale </a:t>
            </a:r>
            <a:r>
              <a:rPr lang="en-US" sz="2400" dirty="0" err="1" smtClean="0"/>
              <a:t>istoriei</a:t>
            </a:r>
            <a:r>
              <a:rPr lang="en-US" sz="2400" dirty="0" smtClean="0"/>
              <a:t> </a:t>
            </a:r>
            <a:r>
              <a:rPr lang="en-US" sz="2400" dirty="0" err="1" smtClean="0"/>
              <a:t>umane</a:t>
            </a:r>
            <a:r>
              <a:rPr lang="en-US" sz="2400" dirty="0" smtClean="0"/>
              <a:t>, </a:t>
            </a:r>
            <a:r>
              <a:rPr lang="en-US" sz="2400" dirty="0" err="1" smtClean="0"/>
              <a:t>numai</a:t>
            </a:r>
            <a:r>
              <a:rPr lang="en-US" sz="2400" dirty="0" smtClean="0"/>
              <a:t> </a:t>
            </a:r>
            <a:r>
              <a:rPr lang="en-US" sz="2400" dirty="0" err="1" smtClean="0"/>
              <a:t>iudaismul</a:t>
            </a:r>
            <a:r>
              <a:rPr lang="en-US" sz="2400" dirty="0" smtClean="0"/>
              <a:t> </a:t>
            </a:r>
            <a:r>
              <a:rPr lang="en-US" sz="2400" dirty="0" err="1" smtClean="0"/>
              <a:t>isi</a:t>
            </a:r>
            <a:r>
              <a:rPr lang="en-US" sz="2400" dirty="0" smtClean="0"/>
              <a:t> </a:t>
            </a:r>
            <a:r>
              <a:rPr lang="en-US" sz="2400" dirty="0" err="1" smtClean="0"/>
              <a:t>bazeaza</a:t>
            </a:r>
            <a:r>
              <a:rPr lang="en-US" sz="2400" dirty="0" smtClean="0"/>
              <a:t> </a:t>
            </a:r>
            <a:r>
              <a:rPr lang="en-US" sz="2400" dirty="0" err="1" smtClean="0"/>
              <a:t>credinta</a:t>
            </a:r>
            <a:r>
              <a:rPr lang="en-US" sz="2400" dirty="0" smtClean="0"/>
              <a:t> </a:t>
            </a:r>
            <a:r>
              <a:rPr lang="en-US" sz="2400" dirty="0" err="1" smtClean="0"/>
              <a:t>prin</a:t>
            </a:r>
            <a:r>
              <a:rPr lang="en-US" sz="2400" dirty="0" smtClean="0"/>
              <a:t> </a:t>
            </a:r>
            <a:r>
              <a:rPr lang="en-US" sz="2400" dirty="0" err="1" smtClean="0"/>
              <a:t>revelatie</a:t>
            </a:r>
            <a:r>
              <a:rPr lang="en-US" sz="2400" dirty="0" smtClean="0"/>
              <a:t> </a:t>
            </a:r>
            <a:r>
              <a:rPr lang="en-US" sz="2400" dirty="0" err="1" smtClean="0"/>
              <a:t>nationala</a:t>
            </a:r>
            <a:r>
              <a:rPr lang="en-US" sz="2400" dirty="0" smtClean="0"/>
              <a:t> </a:t>
            </a:r>
            <a:r>
              <a:rPr lang="mr-IN" sz="2400" dirty="0" smtClean="0"/>
              <a:t>–</a:t>
            </a:r>
            <a:r>
              <a:rPr lang="en-US" sz="2400" dirty="0" smtClean="0"/>
              <a:t> </a:t>
            </a:r>
            <a:r>
              <a:rPr lang="en-US" sz="2400" dirty="0" err="1" smtClean="0"/>
              <a:t>Dzeu</a:t>
            </a:r>
            <a:r>
              <a:rPr lang="en-US" sz="2400" dirty="0" smtClean="0"/>
              <a:t> </a:t>
            </a:r>
            <a:r>
              <a:rPr lang="en-US" sz="2400" dirty="0" err="1" smtClean="0"/>
              <a:t>vorbind</a:t>
            </a:r>
            <a:r>
              <a:rPr lang="en-US" sz="2400" dirty="0" smtClean="0"/>
              <a:t> </a:t>
            </a:r>
            <a:r>
              <a:rPr lang="en-US" sz="2400" dirty="0" err="1" smtClean="0"/>
              <a:t>intregii</a:t>
            </a:r>
            <a:r>
              <a:rPr lang="en-US" sz="2400" dirty="0" smtClean="0"/>
              <a:t> </a:t>
            </a:r>
            <a:r>
              <a:rPr lang="en-US" sz="2400" dirty="0" err="1" smtClean="0"/>
              <a:t>natiuni</a:t>
            </a:r>
            <a:r>
              <a:rPr lang="en-US" sz="2400" dirty="0" smtClean="0"/>
              <a:t> </a:t>
            </a:r>
            <a:r>
              <a:rPr lang="en-US" sz="2400" dirty="0" err="1" smtClean="0"/>
              <a:t>deodata</a:t>
            </a:r>
            <a:r>
              <a:rPr lang="en-US" sz="2400" dirty="0" smtClean="0"/>
              <a:t>. </a:t>
            </a:r>
            <a:r>
              <a:rPr lang="en-US" sz="2400" dirty="0" err="1" smtClean="0"/>
              <a:t>Daca</a:t>
            </a:r>
            <a:r>
              <a:rPr lang="en-US" sz="2400" dirty="0" smtClean="0"/>
              <a:t> </a:t>
            </a:r>
            <a:r>
              <a:rPr lang="en-US" sz="2400" dirty="0" err="1" smtClean="0"/>
              <a:t>Dzeu</a:t>
            </a:r>
            <a:r>
              <a:rPr lang="en-US" sz="2400" dirty="0" smtClean="0"/>
              <a:t> </a:t>
            </a:r>
            <a:r>
              <a:rPr lang="en-US" sz="2400" dirty="0" err="1" smtClean="0"/>
              <a:t>ar</a:t>
            </a:r>
            <a:r>
              <a:rPr lang="en-US" sz="2400" dirty="0" smtClean="0"/>
              <a:t> </a:t>
            </a:r>
            <a:r>
              <a:rPr lang="en-US" sz="2400" dirty="0" err="1" smtClean="0"/>
              <a:t>porni</a:t>
            </a:r>
            <a:r>
              <a:rPr lang="en-US" sz="2400" dirty="0" smtClean="0"/>
              <a:t> o </a:t>
            </a:r>
            <a:r>
              <a:rPr lang="en-US" sz="2400" dirty="0" err="1" smtClean="0"/>
              <a:t>religie</a:t>
            </a:r>
            <a:r>
              <a:rPr lang="en-US" sz="2400" dirty="0" smtClean="0"/>
              <a:t>, </a:t>
            </a:r>
            <a:r>
              <a:rPr lang="en-US" sz="2400" dirty="0" err="1" smtClean="0"/>
              <a:t>ar</a:t>
            </a:r>
            <a:r>
              <a:rPr lang="en-US" sz="2400" dirty="0" smtClean="0"/>
              <a:t> face </a:t>
            </a:r>
            <a:r>
              <a:rPr lang="en-US" sz="2400" dirty="0" err="1" smtClean="0"/>
              <a:t>sens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o </a:t>
            </a:r>
            <a:r>
              <a:rPr lang="en-US" sz="2400" dirty="0" err="1" smtClean="0"/>
              <a:t>spuna</a:t>
            </a:r>
            <a:r>
              <a:rPr lang="en-US" sz="2400" dirty="0" smtClean="0"/>
              <a:t> </a:t>
            </a:r>
            <a:r>
              <a:rPr lang="en-US" sz="2400" dirty="0" err="1" smtClean="0"/>
              <a:t>tuturor</a:t>
            </a:r>
            <a:r>
              <a:rPr lang="en-US" sz="2400" dirty="0" smtClean="0"/>
              <a:t>, nu </a:t>
            </a:r>
            <a:r>
              <a:rPr lang="en-US" sz="2400" dirty="0" err="1" smtClean="0"/>
              <a:t>doar</a:t>
            </a:r>
            <a:r>
              <a:rPr lang="en-US" sz="2400" dirty="0" smtClean="0"/>
              <a:t> </a:t>
            </a:r>
            <a:r>
              <a:rPr lang="en-US" sz="2400" dirty="0" err="1" smtClean="0"/>
              <a:t>unei</a:t>
            </a:r>
            <a:r>
              <a:rPr lang="en-US" sz="2400" dirty="0" smtClean="0"/>
              <a:t> </a:t>
            </a:r>
            <a:r>
              <a:rPr lang="en-US" sz="2400" dirty="0" err="1" smtClean="0"/>
              <a:t>persoane</a:t>
            </a:r>
            <a:r>
              <a:rPr lang="en-US" sz="2400" dirty="0" smtClean="0"/>
              <a:t>.                           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</a:t>
            </a:r>
          </a:p>
          <a:p>
            <a:endParaRPr lang="en-US" sz="2400" dirty="0"/>
          </a:p>
          <a:p>
            <a:pPr algn="r"/>
            <a:r>
              <a:rPr lang="en-US" sz="2400" dirty="0" smtClean="0"/>
              <a:t>Rabbi </a:t>
            </a:r>
            <a:r>
              <a:rPr lang="en-US" sz="2400" dirty="0" err="1" smtClean="0"/>
              <a:t>Shraga</a:t>
            </a:r>
            <a:r>
              <a:rPr lang="en-US" sz="2400" dirty="0" smtClean="0"/>
              <a:t> Simmons </a:t>
            </a:r>
          </a:p>
          <a:p>
            <a:pPr algn="r"/>
            <a:r>
              <a:rPr lang="mr-IN" sz="2400" dirty="0" smtClean="0"/>
              <a:t>–</a:t>
            </a:r>
            <a:r>
              <a:rPr lang="en-US" sz="2400" dirty="0" smtClean="0"/>
              <a:t> </a:t>
            </a:r>
            <a:r>
              <a:rPr lang="en-US" sz="2400" dirty="0" err="1" smtClean="0"/>
              <a:t>parafrazat</a:t>
            </a:r>
            <a:r>
              <a:rPr lang="en-US" sz="2400" dirty="0" smtClean="0"/>
              <a:t> din </a:t>
            </a:r>
            <a:r>
              <a:rPr lang="en-US" sz="2400" dirty="0" err="1" smtClean="0"/>
              <a:t>scrierile</a:t>
            </a:r>
            <a:r>
              <a:rPr lang="en-US" sz="2400" dirty="0" smtClean="0"/>
              <a:t> </a:t>
            </a:r>
            <a:r>
              <a:rPr lang="en-US" sz="2400" dirty="0" err="1" smtClean="0"/>
              <a:t>lui</a:t>
            </a:r>
            <a:r>
              <a:rPr lang="en-US" sz="2400" dirty="0" smtClean="0"/>
              <a:t> Maimonides   </a:t>
            </a:r>
          </a:p>
          <a:p>
            <a:r>
              <a:rPr lang="en-US" sz="2400" u="sng" dirty="0" smtClean="0"/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264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Wood Type">
      <a:majorFont>
        <a:latin typeface="Arial Black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BE1B6DD8-9976-4550-A6F4-B2DD4EA939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926</TotalTime>
  <Words>1165</Words>
  <Application>Microsoft Office PowerPoint</Application>
  <PresentationFormat>Custom</PresentationFormat>
  <Paragraphs>163</Paragraphs>
  <Slides>14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Wood Type</vt:lpstr>
      <vt:lpstr>     Marcu 1:1-20</vt:lpstr>
      <vt:lpstr>Începutul  Evangheliei lui Isus  Hristos,  Fiul* lui Dumnezeu.</vt:lpstr>
      <vt:lpstr>PowerPoint Presentation</vt:lpstr>
      <vt:lpstr>PowerPoint Presentation</vt:lpstr>
      <vt:lpstr>Glasuri…</vt:lpstr>
      <vt:lpstr>Iată, voi* trimite pe solul Meu; el va pregăti** calea înaintea Mea. Si deodată va intra în Templul Său Domnul pe care-L căutaţi: Solul† legământului pe care-L doriţi; iată că vine†† – zice Domnul ostirilor.                                                                    Maleahi 3:1 </vt:lpstr>
      <vt:lpstr>Ioan propovăduia si zicea: „După mine vine* Cel ce este mai puternic decât mine, căruia eu nu sunt vrednic să mă plec să-I dezleg curelele încălţămintei.                                                           Marcu 1:7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Glasuri…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Beniamin Clim</dc:creator>
  <cp:lastModifiedBy>Costel G</cp:lastModifiedBy>
  <cp:revision>20</cp:revision>
  <dcterms:created xsi:type="dcterms:W3CDTF">2018-03-31T15:59:22Z</dcterms:created>
  <dcterms:modified xsi:type="dcterms:W3CDTF">2018-04-01T09:32:17Z</dcterms:modified>
</cp:coreProperties>
</file>