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57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880"/>
  </p:normalViewPr>
  <p:slideViewPr>
    <p:cSldViewPr snapToGrid="0" snapToObjects="1">
      <p:cViewPr varScale="1">
        <p:scale>
          <a:sx n="52" d="100"/>
          <a:sy n="52" d="100"/>
        </p:scale>
        <p:origin x="-13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1A30-B4FD-1446-ACB4-AA5B9E9EF9E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E6A6-4328-204E-99FD-909F2F3D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drum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om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actiunii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are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iscusinta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lucrurile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degeaba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grabeste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lung  moment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40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oricarui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diavolul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fiecare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ispitei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l-a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intunericului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Stim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el nu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mine.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biruim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el nu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adduce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le-am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urmarit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face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asemenea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prolog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fragment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intreaga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carte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riguros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surprins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nu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incheiere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carte ci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mijlocul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actiunii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 cum un film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imediat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punctul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culminant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incheie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… to be continued…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urma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un start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sfarsit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atunci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Si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dovedesti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astfel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deranjeaza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socheaza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vremurile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atunci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inchei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testament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testament,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pregateau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nu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vechiul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caracterizant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lucrarii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rezumatul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vietii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profetul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era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necunoscut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Ritualul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curatie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atragea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cuvant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oameni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pocainta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pocaintei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iertarea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pacatului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biserica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marturia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cuget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marturiei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cuget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simbolistica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cufundarii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le-am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urmarit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Domnul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ostirilor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inaintea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trimis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alt sol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vesteasca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Sol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sol,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ctitor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Evanghelie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auzim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rascumpararii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Propovaduitor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acelei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asteptata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Legamantului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puternic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are un respect fata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nu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dezlege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incaltamintea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picioare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face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asemenea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femeii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saruta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picioarele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cunoaste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subordonare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o face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Caracterisitica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fundamental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propovaduirea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Cuvantul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trebuia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puternic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propovaduiasca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oamenii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el, nu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cuvintele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pocaiau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pocaintei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Vechiul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curatirea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central,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tvilah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pocaintei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iertarea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pacatelor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nimeni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ci El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cufundarea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anume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DUhul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premergator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Mesia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misiunea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mare in special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vine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auzit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mod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Sinai,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intregul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auzit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Israel.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atunci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inceperii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botezul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mare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asteptat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evreii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mare nu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folosind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noutatea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atestarii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gasesc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Mea.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inceputul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pare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adreseze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Sinai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inaintea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poruncilor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poporului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meu,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vorbesc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direct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se cade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legamant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mijlocitor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inaintea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poporului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Desavarsit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imaculat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perfect,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toaaata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!!!!!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AE6A6-4328-204E-99FD-909F2F3D4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dirty="0" err="1" smtClean="0"/>
              <a:t>Marcu</a:t>
            </a:r>
            <a:r>
              <a:rPr lang="en-US" dirty="0" smtClean="0"/>
              <a:t> 1:1-20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Intunericului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glasul</a:t>
            </a:r>
            <a:r>
              <a:rPr lang="en-US" dirty="0"/>
              <a:t> </a:t>
            </a:r>
            <a:r>
              <a:rPr lang="en-US" dirty="0" err="1"/>
              <a:t>contestatii</a:t>
            </a:r>
            <a:r>
              <a:rPr lang="en-US" dirty="0"/>
              <a:t>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9848" y="2865882"/>
            <a:ext cx="1005840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..a stat </a:t>
            </a:r>
            <a:r>
              <a:rPr lang="en-US" sz="2400" dirty="0" err="1" smtClean="0"/>
              <a:t>patruzeci</a:t>
            </a:r>
            <a:r>
              <a:rPr lang="en-US" sz="2400" dirty="0" smtClean="0"/>
              <a:t> de </a:t>
            </a:r>
            <a:r>
              <a:rPr lang="en-US" sz="2400" dirty="0" err="1" smtClean="0"/>
              <a:t>zile</a:t>
            </a:r>
            <a:r>
              <a:rPr lang="en-US" sz="2400" dirty="0" smtClean="0"/>
              <a:t>, </a:t>
            </a:r>
            <a:r>
              <a:rPr lang="en-US" sz="2400" dirty="0" err="1" smtClean="0"/>
              <a:t>fiind</a:t>
            </a:r>
            <a:r>
              <a:rPr lang="en-US" sz="2400" dirty="0" smtClean="0"/>
              <a:t> </a:t>
            </a:r>
            <a:r>
              <a:rPr lang="en-US" sz="2400" dirty="0" err="1" smtClean="0"/>
              <a:t>ispitit</a:t>
            </a:r>
            <a:r>
              <a:rPr lang="en-US" sz="2400" dirty="0" smtClean="0"/>
              <a:t> de </a:t>
            </a:r>
            <a:r>
              <a:rPr lang="en-US" sz="2400" dirty="0" err="1" smtClean="0"/>
              <a:t>Satana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0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Ctitorului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3" y="1722881"/>
            <a:ext cx="1125855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S-a* </a:t>
            </a:r>
            <a:r>
              <a:rPr lang="en-US" sz="2400" dirty="0" err="1"/>
              <a:t>împlinit</a:t>
            </a:r>
            <a:r>
              <a:rPr lang="en-US" sz="2400" dirty="0"/>
              <a:t> </a:t>
            </a:r>
            <a:r>
              <a:rPr lang="en-US" sz="2400" dirty="0" err="1"/>
              <a:t>vremea</a:t>
            </a:r>
            <a:r>
              <a:rPr lang="en-US" sz="2400" dirty="0"/>
              <a:t>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Împărăţia</a:t>
            </a:r>
            <a:r>
              <a:rPr lang="en-US" sz="2400" dirty="0"/>
              <a:t> </a:t>
            </a:r>
            <a:r>
              <a:rPr lang="en-US" sz="2400" dirty="0" err="1" smtClean="0"/>
              <a:t>lui</a:t>
            </a:r>
            <a:r>
              <a:rPr lang="en-US" sz="2400" dirty="0"/>
              <a:t> </a:t>
            </a:r>
            <a:r>
              <a:rPr lang="en-US" sz="2400" dirty="0" err="1" smtClean="0"/>
              <a:t>Dumnezeu</a:t>
            </a:r>
            <a:r>
              <a:rPr lang="en-US" sz="2400" dirty="0" smtClean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aproape</a:t>
            </a:r>
            <a:r>
              <a:rPr lang="en-US" sz="2400" dirty="0"/>
              <a:t>**.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Pocăiţi-vă</a:t>
            </a:r>
            <a:r>
              <a:rPr lang="en-US" sz="2400" dirty="0" smtClean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credeţi</a:t>
            </a:r>
            <a:r>
              <a:rPr lang="en-US" sz="2400" dirty="0"/>
              <a:t> </a:t>
            </a:r>
            <a:r>
              <a:rPr lang="en-US" sz="2400" dirty="0" err="1" smtClean="0"/>
              <a:t>în</a:t>
            </a:r>
            <a:r>
              <a:rPr lang="en-US" sz="2400" dirty="0"/>
              <a:t> </a:t>
            </a:r>
            <a:r>
              <a:rPr lang="en-US" sz="2400" dirty="0" err="1" smtClean="0"/>
              <a:t>Evanghelie</a:t>
            </a:r>
            <a:r>
              <a:rPr lang="en-US" sz="2400" dirty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1:15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773" y="3989831"/>
            <a:ext cx="1125855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Dar, </a:t>
            </a:r>
            <a:r>
              <a:rPr lang="en-US" sz="2400" dirty="0" err="1"/>
              <a:t>când</a:t>
            </a:r>
            <a:r>
              <a:rPr lang="en-US" sz="2400" dirty="0"/>
              <a:t>* a </a:t>
            </a:r>
            <a:r>
              <a:rPr lang="en-US" sz="2400" dirty="0" err="1"/>
              <a:t>venit</a:t>
            </a:r>
            <a:r>
              <a:rPr lang="en-US" sz="2400" dirty="0"/>
              <a:t> </a:t>
            </a:r>
            <a:r>
              <a:rPr lang="en-US" sz="2400" dirty="0" err="1"/>
              <a:t>împlinirea</a:t>
            </a:r>
            <a:r>
              <a:rPr lang="en-US" sz="2400" dirty="0"/>
              <a:t> </a:t>
            </a:r>
            <a:r>
              <a:rPr lang="en-US" sz="2400" dirty="0" err="1"/>
              <a:t>vremii</a:t>
            </a:r>
            <a:r>
              <a:rPr lang="en-US" sz="2400" dirty="0"/>
              <a:t>, </a:t>
            </a:r>
            <a:r>
              <a:rPr lang="en-US" sz="2400" dirty="0" err="1"/>
              <a:t>Dumnezeu</a:t>
            </a:r>
            <a:r>
              <a:rPr lang="en-US" sz="2400" dirty="0"/>
              <a:t> a </a:t>
            </a:r>
            <a:r>
              <a:rPr lang="en-US" sz="2400" dirty="0" err="1"/>
              <a:t>trimis</a:t>
            </a:r>
            <a:endParaRPr lang="en-US" sz="2400" dirty="0"/>
          </a:p>
          <a:p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Fiul</a:t>
            </a:r>
            <a:r>
              <a:rPr lang="en-US" sz="2400" dirty="0"/>
              <a:t> </a:t>
            </a:r>
            <a:r>
              <a:rPr lang="en-US" sz="2400" dirty="0" err="1"/>
              <a:t>Său</a:t>
            </a:r>
            <a:r>
              <a:rPr lang="en-US" sz="2400" dirty="0"/>
              <a:t>, </a:t>
            </a:r>
            <a:r>
              <a:rPr lang="en-US" sz="2400" dirty="0" err="1"/>
              <a:t>născut</a:t>
            </a:r>
            <a:r>
              <a:rPr lang="en-US" sz="2400" dirty="0"/>
              <a:t>** din </a:t>
            </a:r>
            <a:r>
              <a:rPr lang="en-US" sz="2400" dirty="0" err="1"/>
              <a:t>femeie</a:t>
            </a:r>
            <a:r>
              <a:rPr lang="en-US" sz="2400" dirty="0"/>
              <a:t>†, </a:t>
            </a:r>
            <a:r>
              <a:rPr lang="en-US" sz="2400" u="sng" dirty="0" err="1"/>
              <a:t>născut</a:t>
            </a:r>
            <a:r>
              <a:rPr lang="en-US" sz="2400" u="sng" dirty="0"/>
              <a:t> sub†† </a:t>
            </a:r>
            <a:r>
              <a:rPr lang="en-US" sz="2400" u="sng" dirty="0" err="1"/>
              <a:t>Lege</a:t>
            </a:r>
            <a:r>
              <a:rPr lang="en-US" sz="2400" dirty="0"/>
              <a:t>,</a:t>
            </a:r>
          </a:p>
          <a:p>
            <a:r>
              <a:rPr lang="en-US" sz="2400" dirty="0"/>
              <a:t>ca </a:t>
            </a:r>
            <a:r>
              <a:rPr lang="en-US" sz="2400" dirty="0" err="1" smtClean="0"/>
              <a:t>să</a:t>
            </a:r>
            <a:r>
              <a:rPr lang="en-US" sz="2400" dirty="0" smtClean="0"/>
              <a:t>* </a:t>
            </a:r>
            <a:r>
              <a:rPr lang="en-US" sz="2400" dirty="0" err="1"/>
              <a:t>răscumpere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cei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erau</a:t>
            </a:r>
            <a:r>
              <a:rPr lang="en-US" sz="2400" dirty="0"/>
              <a:t> sub </a:t>
            </a:r>
            <a:r>
              <a:rPr lang="en-US" sz="2400" dirty="0" err="1"/>
              <a:t>Lege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ca** </a:t>
            </a:r>
            <a:r>
              <a:rPr lang="en-US" sz="2400" dirty="0" err="1"/>
              <a:t>să</a:t>
            </a:r>
            <a:endParaRPr lang="en-US" sz="2400" dirty="0"/>
          </a:p>
          <a:p>
            <a:r>
              <a:rPr lang="en-US" sz="2400" dirty="0" err="1"/>
              <a:t>căpătăm</a:t>
            </a:r>
            <a:r>
              <a:rPr lang="en-US" sz="2400" dirty="0"/>
              <a:t> </a:t>
            </a:r>
            <a:r>
              <a:rPr lang="en-US" sz="2400" dirty="0" err="1"/>
              <a:t>înfierea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Gal 4:4-5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7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Ctitorului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3" y="1880044"/>
            <a:ext cx="1125855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Isus</a:t>
            </a:r>
            <a:r>
              <a:rPr lang="en-US" sz="2400" dirty="0"/>
              <a:t> le-a </a:t>
            </a:r>
            <a:r>
              <a:rPr lang="en-US" sz="2400" dirty="0" err="1"/>
              <a:t>zis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smtClean="0"/>
              <a:t>„</a:t>
            </a:r>
            <a:r>
              <a:rPr lang="en-US" sz="2400" dirty="0" err="1"/>
              <a:t>Veniţi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Mine,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vă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face </a:t>
            </a:r>
            <a:r>
              <a:rPr lang="en-US" sz="2400" dirty="0" err="1" smtClean="0"/>
              <a:t>pescari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/>
              <a:t>oameni</a:t>
            </a:r>
            <a:r>
              <a:rPr lang="en-US" sz="2400" dirty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417302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Glasul</a:t>
            </a:r>
            <a:r>
              <a:rPr lang="en-US" dirty="0"/>
              <a:t> </a:t>
            </a:r>
            <a:r>
              <a:rPr lang="en-US" dirty="0" err="1"/>
              <a:t>fiintei</a:t>
            </a:r>
            <a:r>
              <a:rPr lang="en-US" dirty="0"/>
              <a:t> care </a:t>
            </a:r>
            <a:r>
              <a:rPr lang="en-US" dirty="0" err="1"/>
              <a:t>aude</a:t>
            </a:r>
            <a:r>
              <a:rPr lang="en-US" dirty="0"/>
              <a:t> </a:t>
            </a:r>
            <a:r>
              <a:rPr lang="en-US" dirty="0" err="1"/>
              <a:t>Glasul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3" y="2506578"/>
            <a:ext cx="1125855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Îndată</a:t>
            </a:r>
            <a:r>
              <a:rPr lang="en-US" sz="2400" dirty="0"/>
              <a:t>,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-au </a:t>
            </a:r>
            <a:r>
              <a:rPr lang="en-US" sz="2400" dirty="0" err="1"/>
              <a:t>lăsat</a:t>
            </a:r>
            <a:r>
              <a:rPr lang="en-US" sz="2400" dirty="0"/>
              <a:t>* </a:t>
            </a:r>
            <a:r>
              <a:rPr lang="en-US" sz="2400" dirty="0" err="1"/>
              <a:t>mrejele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au </a:t>
            </a:r>
            <a:r>
              <a:rPr lang="en-US" sz="2400" dirty="0" err="1"/>
              <a:t>mers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smtClean="0"/>
              <a:t>El</a:t>
            </a:r>
          </a:p>
          <a:p>
            <a:endParaRPr lang="en-US" sz="2400" dirty="0"/>
          </a:p>
          <a:p>
            <a:r>
              <a:rPr lang="en-US" sz="2400" dirty="0" err="1"/>
              <a:t>Îndată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-a </a:t>
            </a:r>
            <a:r>
              <a:rPr lang="en-US" sz="2400" dirty="0" err="1"/>
              <a:t>chemat</a:t>
            </a:r>
            <a:r>
              <a:rPr lang="en-US" sz="2400" dirty="0"/>
              <a:t>;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au </a:t>
            </a:r>
            <a:r>
              <a:rPr lang="en-US" sz="2400" dirty="0" err="1"/>
              <a:t>lăsat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tatăl</a:t>
            </a:r>
            <a:r>
              <a:rPr lang="en-US" sz="2400" dirty="0"/>
              <a:t> </a:t>
            </a:r>
            <a:r>
              <a:rPr lang="en-US" sz="2400" dirty="0" err="1"/>
              <a:t>lor</a:t>
            </a:r>
            <a:r>
              <a:rPr lang="en-US" sz="2400" dirty="0"/>
              <a:t>, </a:t>
            </a:r>
            <a:r>
              <a:rPr lang="en-US" sz="2400" dirty="0" err="1"/>
              <a:t>Zebedei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endParaRPr lang="en-US" sz="2400" dirty="0"/>
          </a:p>
          <a:p>
            <a:r>
              <a:rPr lang="en-US" sz="2400" dirty="0" err="1"/>
              <a:t>corabie</a:t>
            </a:r>
            <a:r>
              <a:rPr lang="en-US" sz="2400" dirty="0"/>
              <a:t> cu </a:t>
            </a:r>
            <a:r>
              <a:rPr lang="en-US" sz="2400" dirty="0" err="1"/>
              <a:t>cei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lucrau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plată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au </a:t>
            </a:r>
            <a:r>
              <a:rPr lang="en-US" sz="2400" dirty="0" err="1"/>
              <a:t>mers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El.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1:18,20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Glasuri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profetiilor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profetului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/>
              <a:t> </a:t>
            </a:r>
            <a:r>
              <a:rPr lang="en-US" dirty="0" err="1" smtClean="0"/>
              <a:t>Divinitatii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ntunericului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Ctitorului</a:t>
            </a:r>
            <a:endParaRPr lang="en-US" dirty="0" smtClean="0"/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fiintei</a:t>
            </a:r>
            <a:r>
              <a:rPr lang="en-US" dirty="0" smtClean="0"/>
              <a:t> care </a:t>
            </a:r>
            <a:r>
              <a:rPr lang="en-US" dirty="0" err="1" smtClean="0"/>
              <a:t>aude</a:t>
            </a:r>
            <a:r>
              <a:rPr lang="en-US" dirty="0" smtClean="0"/>
              <a:t> </a:t>
            </a:r>
            <a:r>
              <a:rPr lang="en-US" dirty="0" err="1" smtClean="0"/>
              <a:t>Glasul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7708" y="2903838"/>
            <a:ext cx="112693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3611" y="2507074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Vechiul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Legamant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6034" y="2940909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Noul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Legamant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err="1"/>
              <a:t>Începutul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Evangheliei</a:t>
            </a:r>
            <a:r>
              <a:rPr lang="en-US" sz="4000" dirty="0" smtClean="0"/>
              <a:t> </a:t>
            </a:r>
            <a:r>
              <a:rPr lang="en-US" sz="4000" dirty="0" err="1"/>
              <a:t>lui</a:t>
            </a:r>
            <a:r>
              <a:rPr lang="en-US" sz="4000" dirty="0"/>
              <a:t> </a:t>
            </a:r>
            <a:r>
              <a:rPr lang="en-US" sz="4000" dirty="0" err="1"/>
              <a:t>Isus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Hristos</a:t>
            </a:r>
            <a:r>
              <a:rPr lang="en-US" sz="4000" dirty="0"/>
              <a:t>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Fiul</a:t>
            </a:r>
            <a:r>
              <a:rPr lang="en-US" sz="4000" dirty="0"/>
              <a:t>* </a:t>
            </a:r>
            <a:r>
              <a:rPr lang="en-US" sz="4000" dirty="0" err="1" smtClean="0"/>
              <a:t>lui</a:t>
            </a:r>
            <a:r>
              <a:rPr lang="en-US" sz="4000" dirty="0"/>
              <a:t> </a:t>
            </a:r>
            <a:r>
              <a:rPr lang="en-US" sz="4000" dirty="0" err="1" smtClean="0"/>
              <a:t>Dumnezeu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8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7" y="339730"/>
            <a:ext cx="4793562" cy="63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339730"/>
            <a:ext cx="4729639" cy="639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9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737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BC9A3F9-9965-49F2-BDA9-58E516D012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2D23C82-369F-47E8-8C41-5E7DF6DD56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1BB6EB5-7368-4D9C-8A6C-3A796297B67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F81331A-8A51-4CE6-A07F-F85C854694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02E292A-7703-4F08-8A37-6CDCDD3FEA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1783A09-BCD3-45CA-B502-5BDFCB47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Glasuri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profetiilor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profetului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/>
              <a:t> </a:t>
            </a:r>
            <a:r>
              <a:rPr lang="en-US" dirty="0" err="1" smtClean="0"/>
              <a:t>Divinitatii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ntunericului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Ctitorului</a:t>
            </a:r>
            <a:endParaRPr lang="en-US" dirty="0" smtClean="0"/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fiintei</a:t>
            </a:r>
            <a:r>
              <a:rPr lang="en-US" dirty="0" smtClean="0"/>
              <a:t> care </a:t>
            </a:r>
            <a:r>
              <a:rPr lang="en-US" dirty="0" err="1" smtClean="0"/>
              <a:t>aude</a:t>
            </a:r>
            <a:r>
              <a:rPr lang="en-US" dirty="0" smtClean="0"/>
              <a:t> </a:t>
            </a:r>
            <a:r>
              <a:rPr lang="en-US" dirty="0" err="1" smtClean="0"/>
              <a:t>Glasul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7708" y="2903838"/>
            <a:ext cx="112693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3611" y="2507074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Vechiul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Legamant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6034" y="2940909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Noul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Legamant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48" y="2584894"/>
            <a:ext cx="10058400" cy="1609344"/>
          </a:xfrm>
        </p:spPr>
        <p:txBody>
          <a:bodyPr>
            <a:noAutofit/>
          </a:bodyPr>
          <a:lstStyle/>
          <a:p>
            <a:r>
              <a:rPr lang="en-US" sz="2400" dirty="0" err="1"/>
              <a:t>Iată</a:t>
            </a:r>
            <a:r>
              <a:rPr lang="en-US" sz="2400" dirty="0"/>
              <a:t>, </a:t>
            </a:r>
            <a:r>
              <a:rPr lang="en-US" sz="2400" dirty="0" err="1"/>
              <a:t>voi</a:t>
            </a:r>
            <a:r>
              <a:rPr lang="en-US" sz="2400" dirty="0"/>
              <a:t>* </a:t>
            </a:r>
            <a:r>
              <a:rPr lang="en-US" sz="2400" dirty="0" err="1"/>
              <a:t>trimite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solul</a:t>
            </a:r>
            <a:r>
              <a:rPr lang="en-US" sz="2400" dirty="0"/>
              <a:t> Meu; el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pregăti</a:t>
            </a:r>
            <a:r>
              <a:rPr lang="en-US" sz="2400" dirty="0"/>
              <a:t>** </a:t>
            </a:r>
            <a:r>
              <a:rPr lang="en-US" sz="2400" dirty="0" err="1"/>
              <a:t>calea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înaintea</a:t>
            </a:r>
            <a:r>
              <a:rPr lang="en-US" sz="2400" dirty="0"/>
              <a:t> Mea. Si </a:t>
            </a:r>
            <a:r>
              <a:rPr lang="en-US" sz="2400" dirty="0" err="1"/>
              <a:t>deodată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intra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Templul</a:t>
            </a:r>
            <a:r>
              <a:rPr lang="en-US" sz="2400" dirty="0"/>
              <a:t> </a:t>
            </a:r>
            <a:r>
              <a:rPr lang="en-US" sz="2400" dirty="0" err="1"/>
              <a:t>Său</a:t>
            </a:r>
            <a:r>
              <a:rPr lang="en-US" sz="2400" dirty="0"/>
              <a:t> </a:t>
            </a:r>
            <a:r>
              <a:rPr lang="en-US" sz="2400" dirty="0" err="1"/>
              <a:t>Domnul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pe</a:t>
            </a:r>
            <a:r>
              <a:rPr lang="en-US" sz="2400" dirty="0"/>
              <a:t> care-L </a:t>
            </a:r>
            <a:r>
              <a:rPr lang="en-US" sz="2400" dirty="0" err="1"/>
              <a:t>căutaţi</a:t>
            </a:r>
            <a:r>
              <a:rPr lang="en-US" sz="2400" dirty="0"/>
              <a:t>: </a:t>
            </a:r>
            <a:r>
              <a:rPr lang="en-US" sz="2400" dirty="0" err="1"/>
              <a:t>Solul</a:t>
            </a:r>
            <a:r>
              <a:rPr lang="en-US" sz="2400" dirty="0"/>
              <a:t>† </a:t>
            </a:r>
            <a:r>
              <a:rPr lang="en-US" sz="2400" dirty="0" err="1"/>
              <a:t>legământului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care-L </a:t>
            </a:r>
            <a:r>
              <a:rPr lang="en-US" sz="2400" dirty="0" err="1"/>
              <a:t>doriţi</a:t>
            </a:r>
            <a:r>
              <a:rPr lang="en-US" sz="2400" dirty="0"/>
              <a:t>; </a:t>
            </a:r>
            <a:r>
              <a:rPr lang="en-US" sz="2400" dirty="0" err="1"/>
              <a:t>iată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că</a:t>
            </a:r>
            <a:r>
              <a:rPr lang="en-US" sz="2400" dirty="0"/>
              <a:t> vine†† – </a:t>
            </a:r>
            <a:r>
              <a:rPr lang="en-US" sz="2400" dirty="0" err="1"/>
              <a:t>zice</a:t>
            </a:r>
            <a:r>
              <a:rPr lang="en-US" sz="2400" dirty="0"/>
              <a:t> </a:t>
            </a:r>
            <a:r>
              <a:rPr lang="en-US" sz="2400" dirty="0" err="1"/>
              <a:t>Domnul</a:t>
            </a:r>
            <a:r>
              <a:rPr lang="en-US" sz="2400" dirty="0"/>
              <a:t> </a:t>
            </a:r>
            <a:r>
              <a:rPr lang="en-US" sz="2400" dirty="0" err="1"/>
              <a:t>ostirilor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</a:t>
            </a:r>
            <a:r>
              <a:rPr lang="en-US" sz="2400" dirty="0" err="1" smtClean="0"/>
              <a:t>Maleahi</a:t>
            </a:r>
            <a:r>
              <a:rPr lang="en-US" sz="2400" dirty="0" smtClean="0"/>
              <a:t> 3:1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Profetiilor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48" y="1856232"/>
            <a:ext cx="10058400" cy="1609344"/>
          </a:xfrm>
        </p:spPr>
        <p:txBody>
          <a:bodyPr>
            <a:noAutofit/>
          </a:bodyPr>
          <a:lstStyle/>
          <a:p>
            <a:r>
              <a:rPr lang="en-US" sz="2400" dirty="0" err="1"/>
              <a:t>Ioan</a:t>
            </a:r>
            <a:r>
              <a:rPr lang="en-US" sz="2400" dirty="0"/>
              <a:t> </a:t>
            </a:r>
            <a:r>
              <a:rPr lang="en-US" sz="2400" dirty="0" err="1"/>
              <a:t>propovăduia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b="1" u="sng" dirty="0" err="1"/>
              <a:t>zicea</a:t>
            </a:r>
            <a:r>
              <a:rPr lang="en-US" sz="2400" dirty="0"/>
              <a:t>: „</a:t>
            </a:r>
            <a:r>
              <a:rPr lang="en-US" sz="2400" dirty="0" err="1"/>
              <a:t>După</a:t>
            </a:r>
            <a:r>
              <a:rPr lang="en-US" sz="2400" dirty="0"/>
              <a:t> mine vine* </a:t>
            </a:r>
            <a:r>
              <a:rPr lang="en-US" sz="2400" dirty="0" err="1"/>
              <a:t>Cel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puternic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mine, </a:t>
            </a:r>
            <a:r>
              <a:rPr lang="en-US" sz="2400" dirty="0" err="1"/>
              <a:t>căruia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nu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vrednic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mă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plec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-I </a:t>
            </a:r>
            <a:r>
              <a:rPr lang="en-US" sz="2400" dirty="0" err="1"/>
              <a:t>dezleg</a:t>
            </a:r>
            <a:r>
              <a:rPr lang="en-US" sz="2400" dirty="0"/>
              <a:t> </a:t>
            </a:r>
            <a:r>
              <a:rPr lang="en-US" sz="2400" dirty="0" err="1"/>
              <a:t>curelele</a:t>
            </a:r>
            <a:r>
              <a:rPr lang="en-US" sz="2400" dirty="0"/>
              <a:t> </a:t>
            </a:r>
            <a:r>
              <a:rPr lang="en-US" sz="2400" dirty="0" err="1"/>
              <a:t>încălţămintei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Profetului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9848" y="380885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Eu</a:t>
            </a:r>
            <a:r>
              <a:rPr lang="en-US" sz="2400" dirty="0"/>
              <a:t>*, da, v-am </a:t>
            </a:r>
            <a:r>
              <a:rPr lang="en-US" sz="2400" dirty="0" err="1"/>
              <a:t>botezat</a:t>
            </a:r>
            <a:r>
              <a:rPr lang="en-US" sz="2400" dirty="0"/>
              <a:t> cu </a:t>
            </a:r>
            <a:r>
              <a:rPr lang="en-US" sz="2400" dirty="0" err="1"/>
              <a:t>apă</a:t>
            </a:r>
            <a:r>
              <a:rPr lang="en-US" sz="2400" dirty="0"/>
              <a:t>; </a:t>
            </a:r>
            <a:r>
              <a:rPr lang="en-US" sz="2400" dirty="0" err="1"/>
              <a:t>dar</a:t>
            </a:r>
            <a:r>
              <a:rPr lang="en-US" sz="2400" dirty="0"/>
              <a:t> El </a:t>
            </a:r>
            <a:r>
              <a:rPr lang="en-US" sz="2400" dirty="0" err="1"/>
              <a:t>vă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boteza</a:t>
            </a:r>
            <a:r>
              <a:rPr lang="en-US" sz="2400" dirty="0"/>
              <a:t> cu**</a:t>
            </a:r>
          </a:p>
          <a:p>
            <a:r>
              <a:rPr lang="en-US" sz="2400" dirty="0" err="1"/>
              <a:t>Duhul</a:t>
            </a:r>
            <a:r>
              <a:rPr lang="en-US" sz="2400" dirty="0"/>
              <a:t> </a:t>
            </a:r>
            <a:r>
              <a:rPr lang="en-US" sz="2400" dirty="0" err="1"/>
              <a:t>Sfânt</a:t>
            </a:r>
            <a:r>
              <a:rPr lang="en-US" sz="2400" dirty="0"/>
              <a:t>.”</a:t>
            </a:r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5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Divinitatii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9848" y="2865882"/>
            <a:ext cx="10058400" cy="262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 din </a:t>
            </a:r>
            <a:r>
              <a:rPr lang="en-US" sz="2400" dirty="0" err="1"/>
              <a:t>ceruri</a:t>
            </a:r>
            <a:r>
              <a:rPr lang="en-US" sz="2400" dirty="0"/>
              <a:t> s-a </a:t>
            </a:r>
            <a:r>
              <a:rPr lang="en-US" sz="2400" dirty="0" err="1"/>
              <a:t>auzit</a:t>
            </a:r>
            <a:r>
              <a:rPr lang="en-US" sz="2400" dirty="0"/>
              <a:t> un </a:t>
            </a:r>
            <a:r>
              <a:rPr lang="en-US" sz="2400" dirty="0" err="1"/>
              <a:t>glas</a:t>
            </a:r>
            <a:r>
              <a:rPr lang="en-US" sz="2400" dirty="0"/>
              <a:t> care </a:t>
            </a:r>
            <a:r>
              <a:rPr lang="en-US" sz="2400" dirty="0" err="1"/>
              <a:t>zicea</a:t>
            </a:r>
            <a:r>
              <a:rPr lang="en-US" sz="2400" dirty="0"/>
              <a:t>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„</a:t>
            </a:r>
            <a:r>
              <a:rPr lang="en-US" sz="2400" dirty="0" err="1"/>
              <a:t>Tu</a:t>
            </a:r>
            <a:r>
              <a:rPr lang="en-US" sz="2400" dirty="0"/>
              <a:t>* </a:t>
            </a:r>
            <a:r>
              <a:rPr lang="en-US" sz="2400" dirty="0" err="1"/>
              <a:t>esti</a:t>
            </a:r>
            <a:r>
              <a:rPr lang="en-US" sz="2400" dirty="0"/>
              <a:t> </a:t>
            </a:r>
            <a:r>
              <a:rPr lang="en-US" sz="2400" dirty="0" err="1" smtClean="0"/>
              <a:t>Fiul</a:t>
            </a:r>
            <a:r>
              <a:rPr lang="en-US" sz="2400" dirty="0"/>
              <a:t> </a:t>
            </a:r>
            <a:r>
              <a:rPr lang="en-US" sz="2400" dirty="0" smtClean="0"/>
              <a:t>Meu </a:t>
            </a:r>
            <a:r>
              <a:rPr lang="en-US" sz="2400" dirty="0" err="1"/>
              <a:t>preaiubit</a:t>
            </a:r>
            <a:r>
              <a:rPr lang="en-US" sz="2400" dirty="0"/>
              <a:t>,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/>
              <a:t>Tine </a:t>
            </a:r>
            <a:r>
              <a:rPr lang="en-US" sz="2400" dirty="0" err="1"/>
              <a:t>Îmi</a:t>
            </a:r>
            <a:r>
              <a:rPr lang="en-US" sz="2400" dirty="0"/>
              <a:t> </a:t>
            </a:r>
            <a:r>
              <a:rPr lang="en-US" sz="2400" dirty="0" err="1"/>
              <a:t>găsesc</a:t>
            </a:r>
            <a:r>
              <a:rPr lang="en-US" sz="2400" dirty="0"/>
              <a:t> </a:t>
            </a:r>
            <a:r>
              <a:rPr lang="en-US" sz="2400" dirty="0" err="1"/>
              <a:t>toată</a:t>
            </a:r>
            <a:r>
              <a:rPr lang="en-US" sz="2400" dirty="0"/>
              <a:t> </a:t>
            </a:r>
            <a:r>
              <a:rPr lang="en-US" sz="2400" dirty="0" err="1"/>
              <a:t>plăcerea</a:t>
            </a:r>
            <a:r>
              <a:rPr lang="en-US" sz="2400" dirty="0"/>
              <a:t> Mea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             </a:t>
            </a:r>
            <a:r>
              <a:rPr lang="en-US" sz="2400" dirty="0" err="1" smtClean="0"/>
              <a:t>Marcu</a:t>
            </a:r>
            <a:r>
              <a:rPr lang="en-US" sz="2400" dirty="0" smtClean="0"/>
              <a:t> 1:11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6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Glasul</a:t>
            </a:r>
            <a:r>
              <a:rPr lang="en-US" dirty="0" smtClean="0"/>
              <a:t> </a:t>
            </a:r>
            <a:r>
              <a:rPr lang="en-US" dirty="0" err="1" smtClean="0"/>
              <a:t>Divinitatii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9848" y="2286001"/>
            <a:ext cx="10058400" cy="4457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Of the thousands of religions in human history, only Judaism bases its belief on national revelation – i.e. God speaking to the entire nation. If God is going to start a religion, it makes sense He'll tell everyone, not just one person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Din </a:t>
            </a:r>
            <a:r>
              <a:rPr lang="en-US" sz="2400" dirty="0" err="1" smtClean="0"/>
              <a:t>miile</a:t>
            </a:r>
            <a:r>
              <a:rPr lang="en-US" sz="2400" dirty="0" smtClean="0"/>
              <a:t> de </a:t>
            </a:r>
            <a:r>
              <a:rPr lang="en-US" sz="2400" dirty="0" err="1" smtClean="0"/>
              <a:t>religii</a:t>
            </a:r>
            <a:r>
              <a:rPr lang="en-US" sz="2400" dirty="0" smtClean="0"/>
              <a:t> ale </a:t>
            </a:r>
            <a:r>
              <a:rPr lang="en-US" sz="2400" dirty="0" err="1" smtClean="0"/>
              <a:t>istoriei</a:t>
            </a:r>
            <a:r>
              <a:rPr lang="en-US" sz="2400" dirty="0" smtClean="0"/>
              <a:t> </a:t>
            </a:r>
            <a:r>
              <a:rPr lang="en-US" sz="2400" dirty="0" err="1" smtClean="0"/>
              <a:t>umane</a:t>
            </a:r>
            <a:r>
              <a:rPr lang="en-US" sz="2400" dirty="0" smtClean="0"/>
              <a:t>, </a:t>
            </a:r>
            <a:r>
              <a:rPr lang="en-US" sz="2400" dirty="0" err="1" smtClean="0"/>
              <a:t>numai</a:t>
            </a:r>
            <a:r>
              <a:rPr lang="en-US" sz="2400" dirty="0" smtClean="0"/>
              <a:t> </a:t>
            </a:r>
            <a:r>
              <a:rPr lang="en-US" sz="2400" dirty="0" err="1" smtClean="0"/>
              <a:t>iudaismul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bazeaza</a:t>
            </a:r>
            <a:r>
              <a:rPr lang="en-US" sz="2400" dirty="0" smtClean="0"/>
              <a:t> </a:t>
            </a:r>
            <a:r>
              <a:rPr lang="en-US" sz="2400" dirty="0" err="1" smtClean="0"/>
              <a:t>credinta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revelatie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Dzeu</a:t>
            </a:r>
            <a:r>
              <a:rPr lang="en-US" sz="2400" dirty="0" smtClean="0"/>
              <a:t> </a:t>
            </a:r>
            <a:r>
              <a:rPr lang="en-US" sz="2400" dirty="0" err="1" smtClean="0"/>
              <a:t>vorbind</a:t>
            </a:r>
            <a:r>
              <a:rPr lang="en-US" sz="2400" dirty="0" smtClean="0"/>
              <a:t> </a:t>
            </a:r>
            <a:r>
              <a:rPr lang="en-US" sz="2400" dirty="0" err="1" smtClean="0"/>
              <a:t>intregii</a:t>
            </a:r>
            <a:r>
              <a:rPr lang="en-US" sz="2400" dirty="0" smtClean="0"/>
              <a:t> </a:t>
            </a:r>
            <a:r>
              <a:rPr lang="en-US" sz="2400" dirty="0" err="1" smtClean="0"/>
              <a:t>natiuni</a:t>
            </a:r>
            <a:r>
              <a:rPr lang="en-US" sz="2400" dirty="0" smtClean="0"/>
              <a:t> </a:t>
            </a:r>
            <a:r>
              <a:rPr lang="en-US" sz="2400" dirty="0" err="1" smtClean="0"/>
              <a:t>deodata</a:t>
            </a:r>
            <a:r>
              <a:rPr lang="en-US" sz="2400" dirty="0" smtClean="0"/>
              <a:t>. </a:t>
            </a:r>
            <a:r>
              <a:rPr lang="en-US" sz="2400" dirty="0" err="1" smtClean="0"/>
              <a:t>Daca</a:t>
            </a:r>
            <a:r>
              <a:rPr lang="en-US" sz="2400" dirty="0" smtClean="0"/>
              <a:t> </a:t>
            </a:r>
            <a:r>
              <a:rPr lang="en-US" sz="2400" dirty="0" err="1" smtClean="0"/>
              <a:t>Dzeu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porni</a:t>
            </a:r>
            <a:r>
              <a:rPr lang="en-US" sz="2400" dirty="0" smtClean="0"/>
              <a:t> o </a:t>
            </a:r>
            <a:r>
              <a:rPr lang="en-US" sz="2400" dirty="0" err="1" smtClean="0"/>
              <a:t>religie</a:t>
            </a:r>
            <a:r>
              <a:rPr lang="en-US" sz="2400" dirty="0" smtClean="0"/>
              <a:t>, </a:t>
            </a:r>
            <a:r>
              <a:rPr lang="en-US" sz="2400" dirty="0" err="1" smtClean="0"/>
              <a:t>ar</a:t>
            </a:r>
            <a:r>
              <a:rPr lang="en-US" sz="2400" dirty="0" smtClean="0"/>
              <a:t> face </a:t>
            </a:r>
            <a:r>
              <a:rPr lang="en-US" sz="2400" dirty="0" err="1" smtClean="0"/>
              <a:t>sens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o </a:t>
            </a:r>
            <a:r>
              <a:rPr lang="en-US" sz="2400" dirty="0" err="1" smtClean="0"/>
              <a:t>spuna</a:t>
            </a:r>
            <a:r>
              <a:rPr lang="en-US" sz="2400" dirty="0" smtClean="0"/>
              <a:t> </a:t>
            </a:r>
            <a:r>
              <a:rPr lang="en-US" sz="2400" dirty="0" err="1" smtClean="0"/>
              <a:t>tuturor</a:t>
            </a:r>
            <a:r>
              <a:rPr lang="en-US" sz="2400" dirty="0" smtClean="0"/>
              <a:t>, nu </a:t>
            </a:r>
            <a:r>
              <a:rPr lang="en-US" sz="2400" dirty="0" err="1" smtClean="0"/>
              <a:t>doar</a:t>
            </a:r>
            <a:r>
              <a:rPr lang="en-US" sz="2400" dirty="0" smtClean="0"/>
              <a:t> </a:t>
            </a:r>
            <a:r>
              <a:rPr lang="en-US" sz="2400" dirty="0" err="1" smtClean="0"/>
              <a:t>unei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persoane</a:t>
            </a:r>
            <a:r>
              <a:rPr lang="en-US" sz="2400" dirty="0" smtClean="0"/>
              <a:t>.          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pPr algn="r"/>
            <a:r>
              <a:rPr lang="en-US" sz="2400" dirty="0" smtClean="0"/>
              <a:t>Rabbi </a:t>
            </a:r>
            <a:r>
              <a:rPr lang="en-US" sz="2400" dirty="0" err="1" smtClean="0"/>
              <a:t>Shraga</a:t>
            </a:r>
            <a:r>
              <a:rPr lang="en-US" sz="2400" dirty="0" smtClean="0"/>
              <a:t> Simmons </a:t>
            </a:r>
          </a:p>
          <a:p>
            <a:pPr algn="r"/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parafrazat</a:t>
            </a:r>
            <a:r>
              <a:rPr lang="en-US" sz="2400" dirty="0" smtClean="0"/>
              <a:t> din </a:t>
            </a:r>
            <a:r>
              <a:rPr lang="en-US" sz="2400" dirty="0" err="1" smtClean="0"/>
              <a:t>scrierile</a:t>
            </a:r>
            <a:r>
              <a:rPr lang="en-US" sz="2400" dirty="0" smtClean="0"/>
              <a:t> </a:t>
            </a:r>
            <a:r>
              <a:rPr lang="en-US" sz="2400" dirty="0" err="1" smtClean="0"/>
              <a:t>lui</a:t>
            </a:r>
            <a:r>
              <a:rPr lang="en-US" sz="2400" dirty="0" smtClean="0"/>
              <a:t> Maimonides   </a:t>
            </a:r>
          </a:p>
          <a:p>
            <a:r>
              <a:rPr lang="en-US" sz="2400" u="sng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6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926</TotalTime>
  <Words>1165</Words>
  <Application>Microsoft Office PowerPoint</Application>
  <PresentationFormat>Custom</PresentationFormat>
  <Paragraphs>163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     Marcu 1:1-20</vt:lpstr>
      <vt:lpstr>Începutul  Evangheliei lui Isus  Hristos,  Fiul* lui Dumnezeu.</vt:lpstr>
      <vt:lpstr>PowerPoint Presentation</vt:lpstr>
      <vt:lpstr>PowerPoint Presentation</vt:lpstr>
      <vt:lpstr>Glasuri…</vt:lpstr>
      <vt:lpstr>Iată, voi* trimite pe solul Meu; el va pregăti** calea înaintea Mea. Si deodată va intra în Templul Său Domnul pe care-L căutaţi: Solul† legământului pe care-L doriţi; iată că vine†† – zice Domnul ostirilor.                                                                    Maleahi 3:1 </vt:lpstr>
      <vt:lpstr>Ioan propovăduia si zicea: „După mine vine* Cel ce este mai puternic decât mine, căruia eu nu sunt vrednic să mă plec să-I dezleg curelele încălţămintei.                                                           Marcu 1:7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Glasuri…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Beniamin Clim</dc:creator>
  <cp:lastModifiedBy>Costel G</cp:lastModifiedBy>
  <cp:revision>20</cp:revision>
  <dcterms:created xsi:type="dcterms:W3CDTF">2018-03-31T15:59:22Z</dcterms:created>
  <dcterms:modified xsi:type="dcterms:W3CDTF">2018-04-01T09:32:17Z</dcterms:modified>
</cp:coreProperties>
</file>