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2541" y="463871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Quo </a:t>
            </a:r>
            <a:r>
              <a:rPr lang="ro-RO" sz="2400" b="1" dirty="0" err="1" smtClean="0"/>
              <a:t>vadis</a:t>
            </a:r>
            <a:r>
              <a:rPr lang="ro-RO" sz="2400" b="1" dirty="0" smtClean="0"/>
              <a:t> Biserica </a:t>
            </a:r>
            <a:r>
              <a:rPr lang="ro-RO" sz="2400" b="1" dirty="0" err="1" smtClean="0"/>
              <a:t>Neemia</a:t>
            </a:r>
            <a:r>
              <a:rPr lang="ro-RO" sz="2400" b="1" dirty="0" smtClean="0"/>
              <a:t>?</a:t>
            </a:r>
            <a:endParaRPr lang="en-US" sz="24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1880315" y="1996225"/>
            <a:ext cx="2550017" cy="13265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err="1" smtClean="0"/>
              <a:t>Homo</a:t>
            </a:r>
            <a:r>
              <a:rPr lang="ro-RO" sz="2000" b="1" dirty="0" smtClean="0"/>
              <a:t> </a:t>
            </a:r>
            <a:r>
              <a:rPr lang="ro-RO" sz="2000" b="1" dirty="0" err="1" smtClean="0"/>
              <a:t>religiosus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8021391" y="1996225"/>
            <a:ext cx="2550017" cy="13265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Pescar de oameni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11084" y="2397877"/>
            <a:ext cx="1429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/>
              <a:t>VERSUS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429554" y="3657600"/>
            <a:ext cx="49326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000" b="1" dirty="0" smtClean="0"/>
              <a:t>Teologie mesianică eronată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000" b="1" dirty="0" smtClean="0"/>
              <a:t>Lipsa compasiunii pentru fiii risipitori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000" b="1" dirty="0" smtClean="0"/>
              <a:t>Blocarea în trecut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000" b="1" dirty="0" smtClean="0"/>
              <a:t>Împietrirea în ritual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617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3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5419" y="463871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Compasiunea pentru fiii pierzării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906072" y="1799219"/>
            <a:ext cx="2434107" cy="785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CURĂȚIRE</a:t>
            </a:r>
            <a:endParaRPr lang="en-US" sz="2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906071" y="2900361"/>
            <a:ext cx="2434107" cy="785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CREDINȚĂ</a:t>
            </a:r>
            <a:endParaRPr lang="en-US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906070" y="4059993"/>
            <a:ext cx="2434107" cy="785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ACȚIUNE</a:t>
            </a:r>
            <a:endParaRPr lang="en-US" sz="2000" b="1" dirty="0"/>
          </a:p>
        </p:txBody>
      </p:sp>
      <p:sp>
        <p:nvSpPr>
          <p:cNvPr id="8" name="Right Brace 7"/>
          <p:cNvSpPr/>
          <p:nvPr/>
        </p:nvSpPr>
        <p:spPr>
          <a:xfrm>
            <a:off x="5318975" y="1799219"/>
            <a:ext cx="502276" cy="415014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906070" y="5163750"/>
            <a:ext cx="2434107" cy="785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ÎMPREUNĂ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452315" y="3397236"/>
            <a:ext cx="47651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i="1" dirty="0" smtClean="0"/>
              <a:t>UN BURDUF NOU PENTRU UN VIN NOU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422590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5419" y="463871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Un loc al nostru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828800" y="2743200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E</a:t>
            </a:r>
            <a:r>
              <a:rPr lang="en-US" sz="4000" b="1" dirty="0" smtClean="0"/>
              <a:t>S</a:t>
            </a:r>
            <a:endParaRPr lang="en-US" sz="4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5385665" y="1182710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CC</a:t>
            </a:r>
            <a:endParaRPr lang="en-US" sz="4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436512" y="1700011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CS</a:t>
            </a:r>
            <a:endParaRPr lang="en-US" sz="4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7441842" y="1704304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MF</a:t>
            </a:r>
            <a:endParaRPr lang="en-US" sz="40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9049554" y="2743200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CL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80346" y="4365938"/>
            <a:ext cx="6349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/>
              <a:t>UN GOSEN </a:t>
            </a:r>
          </a:p>
          <a:p>
            <a:pPr algn="ctr"/>
            <a:r>
              <a:rPr lang="ro-RO" sz="2800" b="1" dirty="0" smtClean="0"/>
              <a:t>ÎNTR-O LUME PIERDUTĂ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1786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5419" y="644175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Îndată…sau ce este de făcut?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2021983" y="1841679"/>
            <a:ext cx="1996225" cy="10560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Puținul nostru</a:t>
            </a:r>
            <a:endParaRPr lang="en-US" sz="2000" b="1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121239" y="2331076"/>
            <a:ext cx="4262907" cy="257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64428" y="1841679"/>
            <a:ext cx="1983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cu credință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628845" y="1423115"/>
            <a:ext cx="2305318" cy="1867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/>
              <a:t>Dumnezeu să îl înmulțească</a:t>
            </a:r>
            <a:endParaRPr lang="en-US" sz="2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1979090" y="4237149"/>
            <a:ext cx="2082009" cy="9401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err="1" smtClean="0"/>
              <a:t>Zeciuala</a:t>
            </a:r>
            <a:r>
              <a:rPr lang="ro-RO" sz="2000" b="1" dirty="0" smtClean="0"/>
              <a:t> noastră</a:t>
            </a:r>
            <a:endParaRPr lang="en-US" sz="2000" b="1" dirty="0"/>
          </a:p>
        </p:txBody>
      </p:sp>
      <p:cxnSp>
        <p:nvCxnSpPr>
          <p:cNvPr id="14" name="Straight Arrow Connector 13"/>
          <p:cNvCxnSpPr>
            <a:stCxn id="12" idx="3"/>
          </p:cNvCxnSpPr>
          <p:nvPr/>
        </p:nvCxnSpPr>
        <p:spPr>
          <a:xfrm flipV="1">
            <a:off x="4061099" y="3670479"/>
            <a:ext cx="768478" cy="1036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3"/>
          </p:cNvCxnSpPr>
          <p:nvPr/>
        </p:nvCxnSpPr>
        <p:spPr>
          <a:xfrm>
            <a:off x="4061099" y="4707228"/>
            <a:ext cx="7942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</p:cNvCxnSpPr>
          <p:nvPr/>
        </p:nvCxnSpPr>
        <p:spPr>
          <a:xfrm>
            <a:off x="4061099" y="4707228"/>
            <a:ext cx="768478" cy="933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29576" y="3485813"/>
            <a:ext cx="2730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De ce 10%?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816697" y="4522562"/>
            <a:ext cx="2730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De unde pornim?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803818" y="5456280"/>
            <a:ext cx="321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Consecvență sau minune?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858409" y="3616344"/>
            <a:ext cx="41341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dirty="0" smtClean="0"/>
              <a:t>    Aduceți însă la Casa Domnului TOATE zeciuielile! Puneți-Mă astfel la încercare și veți vedea dacă nu voi deschide zăgazurile cerurilor și nu voi turna peste voi belșug de binecuvântare! (</a:t>
            </a:r>
            <a:r>
              <a:rPr lang="ro-RO" dirty="0" err="1" smtClean="0"/>
              <a:t>Maleahi</a:t>
            </a:r>
            <a:r>
              <a:rPr lang="ro-RO" dirty="0" smtClean="0"/>
              <a:t> 3:10)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88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/>
      <p:bldP spid="11" grpId="0" animBg="1"/>
      <p:bldP spid="12" grpId="0" animBg="1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5419" y="657054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Un loc al nostru…dar unde?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75419" y="2189408"/>
            <a:ext cx="8783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 smtClean="0"/>
              <a:t>    Solomon a început zidirea Casei Domnului la Ierusalim, pe muntele Moria, care FUSESE ARĂTAT tatălui său David în locul pregătit de David în aria lui </a:t>
            </a:r>
            <a:r>
              <a:rPr lang="ro-RO" sz="2400" dirty="0" err="1" smtClean="0"/>
              <a:t>Ornan</a:t>
            </a:r>
            <a:r>
              <a:rPr lang="ro-RO" sz="2400" dirty="0" smtClean="0"/>
              <a:t> </a:t>
            </a:r>
            <a:r>
              <a:rPr lang="ro-RO" sz="2400" dirty="0" err="1" smtClean="0"/>
              <a:t>Iebusitul</a:t>
            </a:r>
            <a:r>
              <a:rPr lang="ro-RO" sz="2400" dirty="0" smtClean="0"/>
              <a:t>.</a:t>
            </a:r>
          </a:p>
          <a:p>
            <a:endParaRPr lang="ro-RO" sz="2400" dirty="0"/>
          </a:p>
          <a:p>
            <a:r>
              <a:rPr lang="ro-RO" sz="2400" dirty="0" smtClean="0"/>
              <a:t>                                                            (2 Cronici 3:1)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744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5419" y="657054"/>
            <a:ext cx="76500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Dumnezeul cerului și al pământului nu cerșește niciodată!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133341" y="3258355"/>
            <a:ext cx="1609859" cy="11204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b="1" dirty="0" smtClean="0"/>
              <a:t>10 %</a:t>
            </a:r>
            <a:endParaRPr lang="en-US" sz="2800" b="1" dirty="0"/>
          </a:p>
        </p:txBody>
      </p:sp>
      <p:cxnSp>
        <p:nvCxnSpPr>
          <p:cNvPr id="9" name="Straight Arrow Connector 8"/>
          <p:cNvCxnSpPr>
            <a:stCxn id="5" idx="3"/>
          </p:cNvCxnSpPr>
          <p:nvPr/>
        </p:nvCxnSpPr>
        <p:spPr>
          <a:xfrm flipV="1">
            <a:off x="2743200" y="2768958"/>
            <a:ext cx="1068946" cy="10496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</p:cNvCxnSpPr>
          <p:nvPr/>
        </p:nvCxnSpPr>
        <p:spPr>
          <a:xfrm>
            <a:off x="2743200" y="3818586"/>
            <a:ext cx="1068946" cy="972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05330" y="2446986"/>
            <a:ext cx="2137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De unul singur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005330" y="4590886"/>
            <a:ext cx="2472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Împreună cu alții</a:t>
            </a:r>
            <a:endParaRPr lang="en-US" sz="20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7225048" y="3538470"/>
            <a:ext cx="2700420" cy="5602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Un proiect mai mare</a:t>
            </a: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7225048" y="4509215"/>
            <a:ext cx="2700420" cy="5602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Curățirea inimii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225048" y="5479961"/>
            <a:ext cx="2700420" cy="5602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O investiție eternă</a:t>
            </a:r>
            <a:endParaRPr lang="en-US" b="1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297769" y="3818585"/>
            <a:ext cx="927279" cy="970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6" idx="1"/>
          </p:cNvCxnSpPr>
          <p:nvPr/>
        </p:nvCxnSpPr>
        <p:spPr>
          <a:xfrm>
            <a:off x="6297769" y="4789330"/>
            <a:ext cx="92727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7" idx="1"/>
          </p:cNvCxnSpPr>
          <p:nvPr/>
        </p:nvCxnSpPr>
        <p:spPr>
          <a:xfrm>
            <a:off x="6297769" y="4789330"/>
            <a:ext cx="927279" cy="970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66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4" grpId="0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28800" y="2743200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E</a:t>
            </a:r>
            <a:r>
              <a:rPr lang="en-US" sz="4000" b="1" dirty="0" smtClean="0"/>
              <a:t>S</a:t>
            </a:r>
            <a:endParaRPr lang="en-US" sz="4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5385665" y="1182710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CC</a:t>
            </a:r>
            <a:endParaRPr lang="en-US" sz="4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436512" y="1700011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CS</a:t>
            </a:r>
            <a:endParaRPr lang="en-US" sz="4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7441842" y="1704304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MF</a:t>
            </a:r>
            <a:endParaRPr lang="en-US" sz="40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9049554" y="2743200"/>
            <a:ext cx="1429555" cy="1043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4000" b="1" dirty="0" smtClean="0"/>
              <a:t>CL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760631" y="309093"/>
            <a:ext cx="4494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UN MARE NĂVOD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57152" y="4571999"/>
            <a:ext cx="15325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2018</a:t>
            </a:r>
          </a:p>
          <a:p>
            <a:r>
              <a:rPr lang="ro-RO" sz="2000" b="1" dirty="0" smtClean="0"/>
              <a:t>Curățire și credință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561526" y="4571999"/>
            <a:ext cx="15325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2019</a:t>
            </a:r>
          </a:p>
          <a:p>
            <a:r>
              <a:rPr lang="ro-RO" sz="2000" b="1" dirty="0" smtClean="0"/>
              <a:t>Pregătirea năvodului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231746" y="4571999"/>
            <a:ext cx="15325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2020</a:t>
            </a:r>
          </a:p>
          <a:p>
            <a:r>
              <a:rPr lang="ro-RO" sz="2000" b="1" dirty="0" smtClean="0"/>
              <a:t>Pescuirea minunată</a:t>
            </a:r>
          </a:p>
          <a:p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25095" y="3116858"/>
            <a:ext cx="24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/>
              <a:t>Adevărata miză!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9117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2541" y="463871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/>
              <a:t> Quo </a:t>
            </a:r>
            <a:r>
              <a:rPr lang="ro-RO" sz="2400" b="1" dirty="0" err="1" smtClean="0"/>
              <a:t>vadis</a:t>
            </a:r>
            <a:r>
              <a:rPr lang="ro-RO" sz="2400" b="1" dirty="0" smtClean="0"/>
              <a:t> Biserica </a:t>
            </a:r>
            <a:r>
              <a:rPr lang="ro-RO" sz="2400" b="1" dirty="0" err="1" smtClean="0"/>
              <a:t>Neemia</a:t>
            </a:r>
            <a:r>
              <a:rPr lang="ro-RO" sz="2400" b="1" dirty="0" smtClean="0"/>
              <a:t>?</a:t>
            </a:r>
            <a:endParaRPr lang="en-US" sz="24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1880315" y="1996225"/>
            <a:ext cx="2550017" cy="13265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err="1" smtClean="0"/>
              <a:t>Homo</a:t>
            </a:r>
            <a:r>
              <a:rPr lang="ro-RO" sz="2000" b="1" dirty="0" smtClean="0"/>
              <a:t> </a:t>
            </a:r>
            <a:r>
              <a:rPr lang="ro-RO" sz="2000" b="1" dirty="0" err="1" smtClean="0"/>
              <a:t>religiosus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8021391" y="1996225"/>
            <a:ext cx="2550017" cy="13265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Pescar de oameni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11084" y="2397877"/>
            <a:ext cx="1429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dirty="0" smtClean="0"/>
              <a:t>VERSUS</a:t>
            </a:r>
            <a:endParaRPr lang="en-US" sz="28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6940639" y="4700789"/>
            <a:ext cx="4070798" cy="7469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27 Octombrie 2019 – </a:t>
            </a:r>
            <a:r>
              <a:rPr lang="ro-RO" b="1" dirty="0" err="1" smtClean="0"/>
              <a:t>keep</a:t>
            </a:r>
            <a:r>
              <a:rPr lang="ro-RO" b="1" dirty="0" smtClean="0"/>
              <a:t> </a:t>
            </a:r>
            <a:r>
              <a:rPr lang="ro-RO" b="1" dirty="0" err="1" smtClean="0"/>
              <a:t>the</a:t>
            </a:r>
            <a:r>
              <a:rPr lang="ro-RO" b="1" dirty="0" smtClean="0"/>
              <a:t> date!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8936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554</TotalTime>
  <Words>236</Words>
  <Application>Microsoft Office PowerPoint</Application>
  <PresentationFormat>Custom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GIM</dc:creator>
  <cp:lastModifiedBy>Costel G</cp:lastModifiedBy>
  <cp:revision>57</cp:revision>
  <dcterms:created xsi:type="dcterms:W3CDTF">2017-11-23T11:38:41Z</dcterms:created>
  <dcterms:modified xsi:type="dcterms:W3CDTF">2018-05-06T09:20:54Z</dcterms:modified>
</cp:coreProperties>
</file>