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8"/>
  </p:notesMasterIdLst>
  <p:sldIdLst>
    <p:sldId id="256" r:id="rId2"/>
    <p:sldId id="261" r:id="rId3"/>
    <p:sldId id="266" r:id="rId4"/>
    <p:sldId id="267" r:id="rId5"/>
    <p:sldId id="268" r:id="rId6"/>
    <p:sldId id="26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660"/>
  </p:normalViewPr>
  <p:slideViewPr>
    <p:cSldViewPr>
      <p:cViewPr varScale="1">
        <p:scale>
          <a:sx n="70" d="100"/>
          <a:sy n="70" d="100"/>
        </p:scale>
        <p:origin x="137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3C4889-A8DD-45BC-88D5-3C725639B61F}" type="datetimeFigureOut">
              <a:rPr lang="en-US" smtClean="0"/>
              <a:t>03-Jun-18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DBC11-5584-42D5-AC32-20BB49D527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555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DBC11-5584-42D5-AC32-20BB49D5270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931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DBC11-5584-42D5-AC32-20BB49D5270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9319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DBC11-5584-42D5-AC32-20BB49D5270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9319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DBC11-5584-42D5-AC32-20BB49D5270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9319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DBC11-5584-42D5-AC32-20BB49D5270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931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F568-B925-4185-9B9E-3A1280647635}" type="datetimeFigureOut">
              <a:rPr lang="en-US" smtClean="0"/>
              <a:t>03-Jun-18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D46C8D-917B-43A6-9C04-3AAA717F00F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F568-B925-4185-9B9E-3A1280647635}" type="datetimeFigureOut">
              <a:rPr lang="en-US" smtClean="0"/>
              <a:t>03-Jun-18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46C8D-917B-43A6-9C04-3AAA717F00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F568-B925-4185-9B9E-3A1280647635}" type="datetimeFigureOut">
              <a:rPr lang="en-US" smtClean="0"/>
              <a:t>03-Jun-18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46C8D-917B-43A6-9C04-3AAA717F00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F568-B925-4185-9B9E-3A1280647635}" type="datetimeFigureOut">
              <a:rPr lang="en-US" smtClean="0"/>
              <a:t>03-Jun-18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46C8D-917B-43A6-9C04-3AAA717F00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F568-B925-4185-9B9E-3A1280647635}" type="datetimeFigureOut">
              <a:rPr lang="en-US" smtClean="0"/>
              <a:t>03-Jun-18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46C8D-917B-43A6-9C04-3AAA717F00F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F568-B925-4185-9B9E-3A1280647635}" type="datetimeFigureOut">
              <a:rPr lang="en-US" smtClean="0"/>
              <a:t>03-Jun-18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46C8D-917B-43A6-9C04-3AAA717F00F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F568-B925-4185-9B9E-3A1280647635}" type="datetimeFigureOut">
              <a:rPr lang="en-US" smtClean="0"/>
              <a:t>03-Jun-18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46C8D-917B-43A6-9C04-3AAA717F00F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F568-B925-4185-9B9E-3A1280647635}" type="datetimeFigureOut">
              <a:rPr lang="en-US" smtClean="0"/>
              <a:t>03-Jun-18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46C8D-917B-43A6-9C04-3AAA717F00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F568-B925-4185-9B9E-3A1280647635}" type="datetimeFigureOut">
              <a:rPr lang="en-US" smtClean="0"/>
              <a:t>03-Jun-18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46C8D-917B-43A6-9C04-3AAA717F00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F568-B925-4185-9B9E-3A1280647635}" type="datetimeFigureOut">
              <a:rPr lang="en-US" smtClean="0"/>
              <a:t>03-Jun-18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46C8D-917B-43A6-9C04-3AAA717F00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EF568-B925-4185-9B9E-3A1280647635}" type="datetimeFigureOut">
              <a:rPr lang="en-US" smtClean="0"/>
              <a:t>03-Jun-18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46C8D-917B-43A6-9C04-3AAA717F00F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7EEF568-B925-4185-9B9E-3A1280647635}" type="datetimeFigureOut">
              <a:rPr lang="en-US" smtClean="0"/>
              <a:t>03-Jun-18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AD46C8D-917B-43A6-9C04-3AAA717F00F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28600"/>
            <a:ext cx="7772400" cy="1143000"/>
          </a:xfrm>
        </p:spPr>
        <p:txBody>
          <a:bodyPr/>
          <a:lstStyle/>
          <a:p>
            <a:r>
              <a:rPr lang="en-US" sz="4000" b="1" dirty="0">
                <a:solidFill>
                  <a:schemeClr val="tx1"/>
                </a:solidFill>
              </a:rPr>
              <a:t>Evanghelia dupa Marcu</a:t>
            </a:r>
            <a:br>
              <a:rPr lang="en-US" sz="4000" b="1" dirty="0">
                <a:solidFill>
                  <a:schemeClr val="tx1"/>
                </a:solidFill>
              </a:rPr>
            </a:b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52400" y="2819400"/>
            <a:ext cx="8839200" cy="32766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Isus le-a zis: "Veniti dupa Mine, si va voi face pescari de oameni."</a:t>
            </a:r>
          </a:p>
          <a:p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Indata, ei si-au lasat mrejele si au mers dupa El.</a:t>
            </a:r>
          </a:p>
          <a:p>
            <a:pPr algn="l"/>
            <a:endParaRPr lang="en-US" sz="1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1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Marcu 1: 17, 18</a:t>
            </a:r>
          </a:p>
        </p:txBody>
      </p:sp>
    </p:spTree>
    <p:extLst>
      <p:ext uri="{BB962C8B-B14F-4D97-AF65-F5344CB8AC3E}">
        <p14:creationId xmlns:p14="http://schemas.microsoft.com/office/powerpoint/2010/main" val="579146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28600"/>
            <a:ext cx="7772400" cy="1143000"/>
          </a:xfrm>
        </p:spPr>
        <p:txBody>
          <a:bodyPr/>
          <a:lstStyle/>
          <a:p>
            <a:r>
              <a:rPr lang="en-US" sz="4000" b="1" dirty="0">
                <a:solidFill>
                  <a:schemeClr val="tx1"/>
                </a:solidFill>
              </a:rPr>
              <a:t>Evanghelia dupa Marcu</a:t>
            </a:r>
            <a:br>
              <a:rPr lang="en-US" sz="4000" b="1" dirty="0">
                <a:solidFill>
                  <a:schemeClr val="tx1"/>
                </a:solidFill>
              </a:rPr>
            </a:b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762000"/>
            <a:ext cx="8534400" cy="57150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Schita cap 6 </a:t>
            </a:r>
          </a:p>
          <a:p>
            <a:pPr marL="342900" indent="-342900" algn="l">
              <a:buFontTx/>
              <a:buChar char="-"/>
            </a:pPr>
            <a:endParaRPr lang="en-US" sz="2000" b="1" dirty="0">
              <a:solidFill>
                <a:schemeClr val="tx1"/>
              </a:solidFill>
              <a:latin typeface="Arial Black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Isus in patria Lui 1:6</a:t>
            </a:r>
          </a:p>
          <a:p>
            <a:pPr algn="l"/>
            <a:r>
              <a:rPr lang="it-IT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"Un proroc nu este dispretuit decat in patria Lui, intre rudele Lui si in casa Lui"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2.  Trimiterea celor 12 7:13</a:t>
            </a:r>
          </a:p>
          <a:p>
            <a:pPr algn="l"/>
            <a:r>
              <a:rPr lang="it-IT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" Atunci a chemat la Sine pe cei doisprezece si a inceput sa-i trimita doi cate doi. "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3.  Moartea lui Ioan Botezatorul 14:29</a:t>
            </a:r>
          </a:p>
          <a:p>
            <a:pPr algn="l"/>
            <a:r>
              <a:rPr lang="it-IT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"Fata a iesit afara si a zis mamei sale: "Ce sa cer?" Si mama sa i-a raspuns: "Capul lui Ioan Botezatorul.." 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4. Inmultirea  painilor 30:44</a:t>
            </a:r>
          </a:p>
          <a:p>
            <a:pPr algn="l"/>
            <a:r>
              <a:rPr lang="it-IT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" El a luat cele cinci paini si cei doi pesti. Si-a ridicat ochii spre cer si a rostit binecuvantarea. Apoi a frant painile si le-a dat ucenicilor, ca ei sa le imparta norodului...."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3.  Umblarea pe ape si vindecarile din Ghenezatret 45:56</a:t>
            </a:r>
          </a:p>
          <a:p>
            <a:pPr algn="l"/>
            <a:r>
              <a:rPr lang="it-IT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"caci nu intelesesera minunea cu painile, fiindca le era inima impietrita. "</a:t>
            </a:r>
          </a:p>
          <a:p>
            <a:pPr algn="l"/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2000" b="1" dirty="0">
              <a:solidFill>
                <a:schemeClr val="tx1"/>
              </a:solidFill>
              <a:latin typeface="Arial Black" pitchFamily="34" charset="0"/>
            </a:endParaRPr>
          </a:p>
          <a:p>
            <a:pPr marL="457200" indent="-457200" algn="l">
              <a:buAutoNum type="arabicPeriod"/>
            </a:pPr>
            <a:endParaRPr lang="en-US" sz="2000" b="1" dirty="0">
              <a:solidFill>
                <a:schemeClr val="tx1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828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28600"/>
            <a:ext cx="7772400" cy="1143000"/>
          </a:xfrm>
        </p:spPr>
        <p:txBody>
          <a:bodyPr/>
          <a:lstStyle/>
          <a:p>
            <a:r>
              <a:rPr lang="en-US" sz="4000" b="1" dirty="0">
                <a:solidFill>
                  <a:schemeClr val="tx1"/>
                </a:solidFill>
              </a:rPr>
              <a:t>Evanghelia dupa Marcu</a:t>
            </a:r>
            <a:br>
              <a:rPr lang="en-US" sz="4000" b="1" dirty="0">
                <a:solidFill>
                  <a:schemeClr val="tx1"/>
                </a:solidFill>
              </a:rPr>
            </a:b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066800"/>
            <a:ext cx="8763000" cy="4708133"/>
          </a:xfrm>
        </p:spPr>
        <p:txBody>
          <a:bodyPr>
            <a:normAutofit/>
          </a:bodyPr>
          <a:lstStyle/>
          <a:p>
            <a:pPr algn="l"/>
            <a:endParaRPr lang="en-US" sz="2000" b="1" dirty="0">
              <a:solidFill>
                <a:schemeClr val="tx1"/>
              </a:solidFill>
              <a:latin typeface="Arial Black" pitchFamily="34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Isus in patria Lui si trimiterea celor 12 1:13</a:t>
            </a:r>
          </a:p>
          <a:p>
            <a:pPr algn="l"/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Isus nu este recunoscut ca sursa ci ca un banal vas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it-IT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" </a:t>
            </a:r>
            <a:r>
              <a:rPr lang="it-IT" sz="20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Nu este Acesta tamplarul, feciorul Mariei, fratele lui Iacov, al lui Iose, al lui Iuda si al lui Simon</a:t>
            </a:r>
            <a:r>
              <a:rPr lang="it-IT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?... “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t-IT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Marcu 6:3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it-IT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Nu a putut face nici o minune si Se mira de necredinta lor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it-IT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" </a:t>
            </a:r>
            <a:r>
              <a:rPr lang="en-US" sz="20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Le-a poruncit sa nu ia nimic cu ei pe drum decat un toiag; sa n-aiba nici paine, nici traista, nici bani de arama la brau;</a:t>
            </a:r>
          </a:p>
          <a:p>
            <a:pPr algn="l"/>
            <a:r>
              <a:rPr lang="en-US" sz="20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sa se incalte cu sandale si sa nu se imbrace cu doua haine</a:t>
            </a:r>
            <a:r>
              <a:rPr lang="it-IT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"</a:t>
            </a: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Marcu 6:8,9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Propovaduiau pocainta 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it-IT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" Scoteau multi draci si ungeau cu untdelemn pe multi bolnavi si-i vindecau"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Marcu 6:13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5454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28600"/>
            <a:ext cx="7772400" cy="1143000"/>
          </a:xfrm>
        </p:spPr>
        <p:txBody>
          <a:bodyPr/>
          <a:lstStyle/>
          <a:p>
            <a:r>
              <a:rPr lang="en-US" sz="4000" b="1" dirty="0">
                <a:solidFill>
                  <a:schemeClr val="tx1"/>
                </a:solidFill>
              </a:rPr>
              <a:t>Evanghelia dupa Marcu</a:t>
            </a:r>
            <a:br>
              <a:rPr lang="en-US" sz="4000" b="1" dirty="0">
                <a:solidFill>
                  <a:schemeClr val="tx1"/>
                </a:solidFill>
              </a:rPr>
            </a:b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762000"/>
            <a:ext cx="8229600" cy="5791199"/>
          </a:xfrm>
        </p:spPr>
        <p:txBody>
          <a:bodyPr>
            <a:normAutofit/>
          </a:bodyPr>
          <a:lstStyle/>
          <a:p>
            <a:pPr algn="l"/>
            <a:endParaRPr lang="en-US" sz="2000" b="1" dirty="0">
              <a:solidFill>
                <a:schemeClr val="tx1"/>
              </a:solidFill>
              <a:latin typeface="Arial Black" pitchFamily="34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Moartea lui Ioan Botezatorul 14:29</a:t>
            </a:r>
          </a:p>
          <a:p>
            <a:pPr algn="l"/>
            <a:endParaRPr lang="en-US" sz="2000" b="1" dirty="0">
              <a:solidFill>
                <a:schemeClr val="tx1"/>
              </a:solidFill>
              <a:latin typeface="Arial Black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it-IT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"Ioan Botezatorul a inviat din morti, si de aceea lucreaza aceste puteri prin El. “ Marcu 6:14 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it-IT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Ahabul Irod il asculta cu placere pe neprihanitul Ioan desi acesta il critica pe imparat datorita relatiei cu nevasta fratelui sau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it-IT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Vinul si nenaturala placere il orbeste pe imparat care ofera fiicei Irodiadei un cec in ab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it-IT" sz="20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"Fata a iesit afara si a zis mamei sale: "Ce sa cer?" Si mama sa i-a raspuns: "Capul lui Ioan Botezatorul</a:t>
            </a:r>
            <a:r>
              <a:rPr lang="it-IT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.." </a:t>
            </a:r>
            <a:r>
              <a:rPr lang="it-IT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Marcu 6:24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it-IT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ce un astfel de destin si de ce este important pentru ucenici?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785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28600"/>
            <a:ext cx="7772400" cy="1143000"/>
          </a:xfrm>
        </p:spPr>
        <p:txBody>
          <a:bodyPr/>
          <a:lstStyle/>
          <a:p>
            <a:r>
              <a:rPr lang="en-US" sz="4000" b="1" dirty="0">
                <a:solidFill>
                  <a:schemeClr val="tx1"/>
                </a:solidFill>
              </a:rPr>
              <a:t>Evanghelia dupa Marcu</a:t>
            </a:r>
            <a:br>
              <a:rPr lang="en-US" sz="4000" b="1" dirty="0">
                <a:solidFill>
                  <a:schemeClr val="tx1"/>
                </a:solidFill>
              </a:rPr>
            </a:b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762000"/>
            <a:ext cx="8763000" cy="5486400"/>
          </a:xfrm>
        </p:spPr>
        <p:txBody>
          <a:bodyPr>
            <a:normAutofit/>
          </a:bodyPr>
          <a:lstStyle/>
          <a:p>
            <a:pPr algn="l"/>
            <a:endParaRPr lang="en-US" sz="2000" b="1" dirty="0">
              <a:solidFill>
                <a:schemeClr val="tx1"/>
              </a:solidFill>
              <a:latin typeface="Arial Black" pitchFamily="34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Inmultirea  painilor 30:44</a:t>
            </a:r>
          </a:p>
          <a:p>
            <a:pPr algn="l"/>
            <a:endParaRPr lang="en-US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Apostolii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vin din misiune iar Isus ii duce pe celalalt mal sa se odihneasca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it-IT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Multimile vin dupa ei iar Lui Isus li se face mila de ele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0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"Da-le drumul sa se duca in catunele si satele dimprejur ca sa-si cumpere paine, fiindca n-au ce manca.“ </a:t>
            </a:r>
            <a:r>
              <a:rPr lang="it-IT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Marcu 6:36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Isus inmulteste cele 5 paini si doi pesti si le da ucenicilor sa hraneasca cei peste 12.000 de oameni, acestia au facut in medie 15 drumuri spre multimi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" au ridicat douasprezece cosuri pline cu firimituri de paine si cu ce mai ramasese din pesti. “ </a:t>
            </a:r>
            <a:r>
              <a:rPr lang="it-IT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Marcu 6:43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4572000"/>
            <a:ext cx="3688080" cy="2069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675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28600"/>
            <a:ext cx="7772400" cy="1143000"/>
          </a:xfrm>
        </p:spPr>
        <p:txBody>
          <a:bodyPr/>
          <a:lstStyle/>
          <a:p>
            <a:r>
              <a:rPr lang="en-US" sz="4000" b="1" dirty="0">
                <a:solidFill>
                  <a:schemeClr val="tx1"/>
                </a:solidFill>
              </a:rPr>
              <a:t>Evanghelia dupa Marcu</a:t>
            </a:r>
            <a:br>
              <a:rPr lang="en-US" sz="4000" b="1" dirty="0">
                <a:solidFill>
                  <a:schemeClr val="tx1"/>
                </a:solidFill>
              </a:rPr>
            </a:b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838200"/>
            <a:ext cx="5943600" cy="57912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2000" b="1" dirty="0">
                <a:solidFill>
                  <a:schemeClr val="tx1"/>
                </a:solidFill>
                <a:latin typeface="Arial Black" pitchFamily="34" charset="0"/>
              </a:rPr>
              <a:t>Umblarea pe ape si vindecarile din Ghenezaret 45:56</a:t>
            </a:r>
          </a:p>
          <a:p>
            <a:pPr algn="l"/>
            <a:endParaRPr lang="en-US" sz="2000" b="1" dirty="0">
              <a:solidFill>
                <a:schemeClr val="tx1"/>
              </a:solidFill>
              <a:latin typeface="Arial Black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Sileste pe ucenici sa intre in corabie si sa vasleasca pana pe partea cealalta, acestia se zbat impotriva vantului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" 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Si, intr-a patra straja din noapte, a mers la ei, umbland pe mare, si voia sa treaca pe langa ei.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Cand L-au vazut ei umbland pe mare…</a:t>
            </a:r>
            <a:r>
              <a:rPr lang="en-US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.“ </a:t>
            </a:r>
            <a:r>
              <a:rPr lang="it-IT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Marcu    6:48,49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it-IT" sz="20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"caci nu intelesesera minunea cu painile, fiindca le era inima impietrita. </a:t>
            </a:r>
            <a:r>
              <a:rPr lang="en-US" sz="20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“ </a:t>
            </a:r>
            <a:r>
              <a:rPr lang="it-IT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Marcu 6:52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it-IT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Unde este Petru si recunostarea din Matei 14?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" 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Oriunde intra El, in sate, in cetati sau in catune, puneau pe bolnavi pe piete si-L rugau sa le dea voie doar sa se atinga de poalele hainei Lui. Si toti cati se atingeau de El erau tamaduiti. </a:t>
            </a:r>
            <a:r>
              <a:rPr lang="en-US" sz="20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“ </a:t>
            </a:r>
            <a:r>
              <a:rPr lang="it-IT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Marcu 6:56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524000"/>
            <a:ext cx="2857500" cy="343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279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462</TotalTime>
  <Words>687</Words>
  <Application>Microsoft Office PowerPoint</Application>
  <PresentationFormat>On-screen Show (4:3)</PresentationFormat>
  <Paragraphs>67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Calibri</vt:lpstr>
      <vt:lpstr>Century Gothic</vt:lpstr>
      <vt:lpstr>Courier New</vt:lpstr>
      <vt:lpstr>Palatino Linotype</vt:lpstr>
      <vt:lpstr>Executive</vt:lpstr>
      <vt:lpstr>Evanghelia dupa Marcu </vt:lpstr>
      <vt:lpstr>Evanghelia dupa Marcu </vt:lpstr>
      <vt:lpstr>Evanghelia dupa Marcu </vt:lpstr>
      <vt:lpstr>Evanghelia dupa Marcu </vt:lpstr>
      <vt:lpstr>Evanghelia dupa Marcu </vt:lpstr>
      <vt:lpstr>Evanghelia dupa Marcu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Zaharia cap 4</dc:title>
  <dc:creator>Andrei-M</dc:creator>
  <cp:lastModifiedBy>Eugen Dascaleanu</cp:lastModifiedBy>
  <cp:revision>126</cp:revision>
  <dcterms:created xsi:type="dcterms:W3CDTF">2016-11-12T10:40:18Z</dcterms:created>
  <dcterms:modified xsi:type="dcterms:W3CDTF">2018-06-03T09:22:06Z</dcterms:modified>
</cp:coreProperties>
</file>