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74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5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9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2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18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38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11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55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4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4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8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6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8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3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7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9DB0D0-9790-4D83-8DCF-9BD3927B1CB5}" type="datetimeFigureOut">
              <a:rPr lang="en-US" smtClean="0"/>
              <a:t>03-Jun-18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2ED7B3E-5DAF-4C07-B3DB-A8064F720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841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176E8-6648-476B-8A5D-7B0FA5DD7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64267"/>
            <a:ext cx="11160125" cy="3354708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/>
              <a:t>SUCCESUL</a:t>
            </a:r>
            <a:br>
              <a:rPr lang="en-US" dirty="0"/>
            </a:br>
            <a:r>
              <a:rPr lang="en-US" dirty="0"/>
              <a:t> </a:t>
            </a:r>
            <a:r>
              <a:rPr lang="en-US" sz="4000" dirty="0" err="1"/>
              <a:t>binecuv</a:t>
            </a:r>
            <a:r>
              <a:rPr lang="ro-RO" sz="4000" dirty="0"/>
              <a:t>Â</a:t>
            </a:r>
            <a:r>
              <a:rPr lang="en-US" sz="4000" dirty="0" err="1"/>
              <a:t>ntare</a:t>
            </a:r>
            <a:r>
              <a:rPr lang="en-US" sz="4000" dirty="0"/>
              <a:t> </a:t>
            </a:r>
            <a:r>
              <a:rPr lang="en-US" sz="4000" dirty="0" err="1"/>
              <a:t>sau</a:t>
            </a:r>
            <a:r>
              <a:rPr lang="en-US" sz="4000" dirty="0"/>
              <a:t> </a:t>
            </a:r>
            <a:r>
              <a:rPr lang="en-US" sz="4000" dirty="0" err="1"/>
              <a:t>blestem</a:t>
            </a:r>
            <a:r>
              <a:rPr lang="ro-RO" sz="4000" dirty="0"/>
              <a:t> </a:t>
            </a:r>
            <a:r>
              <a:rPr lang="en-US" sz="4000" dirty="0"/>
              <a:t>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138A26-41AB-45AC-B7C9-E9CEA55BA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5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0B698-FF1D-4854-AAEC-F9A0D64AA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ECE10-F040-4694-870D-BBE670EE8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3454757"/>
            <a:ext cx="10131425" cy="2958921"/>
          </a:xfrm>
        </p:spPr>
        <p:txBody>
          <a:bodyPr>
            <a:normAutofit/>
          </a:bodyPr>
          <a:lstStyle/>
          <a:p>
            <a:r>
              <a:rPr lang="en-US" sz="4000" dirty="0"/>
              <a:t>In plan </a:t>
            </a:r>
            <a:r>
              <a:rPr lang="en-US" sz="4000" dirty="0" err="1"/>
              <a:t>profesional</a:t>
            </a:r>
            <a:endParaRPr lang="en-US" sz="4000" dirty="0"/>
          </a:p>
          <a:p>
            <a:r>
              <a:rPr lang="en-US" sz="4000" dirty="0"/>
              <a:t>In plan material</a:t>
            </a:r>
          </a:p>
          <a:p>
            <a:r>
              <a:rPr lang="en-US" sz="4000" dirty="0"/>
              <a:t>In plan social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2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29635-B504-4233-B4F6-688386D3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B2F0-95A9-4B8B-8217-F1F742D8C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3786389"/>
            <a:ext cx="10131425" cy="2897745"/>
          </a:xfrm>
        </p:spPr>
        <p:txBody>
          <a:bodyPr>
            <a:normAutofit/>
          </a:bodyPr>
          <a:lstStyle/>
          <a:p>
            <a:r>
              <a:rPr lang="en-US" sz="3600" dirty="0"/>
              <a:t>Cum </a:t>
            </a:r>
            <a:r>
              <a:rPr lang="en-US" sz="3600" dirty="0" err="1"/>
              <a:t>te</a:t>
            </a:r>
            <a:r>
              <a:rPr lang="en-US" sz="3600" dirty="0"/>
              <a:t> </a:t>
            </a:r>
            <a:r>
              <a:rPr lang="en-US" sz="3600" dirty="0" err="1"/>
              <a:t>raportezi</a:t>
            </a:r>
            <a:r>
              <a:rPr lang="en-US" sz="3600" dirty="0"/>
              <a:t> la </a:t>
            </a:r>
            <a:r>
              <a:rPr lang="en-US" sz="3600" dirty="0" err="1"/>
              <a:t>succesul</a:t>
            </a:r>
            <a:r>
              <a:rPr lang="en-US" sz="3600" dirty="0"/>
              <a:t> </a:t>
            </a:r>
            <a:r>
              <a:rPr lang="en-US" sz="3600" dirty="0" err="1"/>
              <a:t>celuilalt</a:t>
            </a:r>
            <a:r>
              <a:rPr lang="en-US" sz="3600" dirty="0"/>
              <a:t>?</a:t>
            </a:r>
          </a:p>
          <a:p>
            <a:r>
              <a:rPr lang="en-US" sz="3600" dirty="0"/>
              <a:t>Cum </a:t>
            </a:r>
            <a:r>
              <a:rPr lang="en-US" sz="3600" dirty="0" err="1"/>
              <a:t>te</a:t>
            </a:r>
            <a:r>
              <a:rPr lang="en-US" sz="3600" dirty="0"/>
              <a:t> </a:t>
            </a:r>
            <a:r>
              <a:rPr lang="en-US" sz="3600" dirty="0" err="1"/>
              <a:t>raportezi</a:t>
            </a:r>
            <a:r>
              <a:rPr lang="en-US" sz="3600" dirty="0"/>
              <a:t> la </a:t>
            </a:r>
            <a:r>
              <a:rPr lang="en-US" sz="3600" dirty="0" err="1"/>
              <a:t>propriul</a:t>
            </a:r>
            <a:r>
              <a:rPr lang="en-US" sz="3600" dirty="0"/>
              <a:t> </a:t>
            </a:r>
            <a:r>
              <a:rPr lang="en-US" sz="3600" dirty="0" err="1"/>
              <a:t>succes</a:t>
            </a: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7702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370FB-35AC-4303-ADF2-27A57438D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712890"/>
            <a:ext cx="10131425" cy="1716110"/>
          </a:xfrm>
        </p:spPr>
        <p:txBody>
          <a:bodyPr/>
          <a:lstStyle/>
          <a:p>
            <a:r>
              <a:rPr lang="en-US" dirty="0" err="1"/>
              <a:t>Succesul</a:t>
            </a:r>
            <a:r>
              <a:rPr lang="en-US" dirty="0"/>
              <a:t> f</a:t>
            </a:r>
            <a:r>
              <a:rPr lang="ro-RO" dirty="0"/>
              <a:t>Ă</a:t>
            </a:r>
            <a:r>
              <a:rPr lang="en-US" dirty="0"/>
              <a:t>r</a:t>
            </a:r>
            <a:r>
              <a:rPr lang="ro-RO" dirty="0"/>
              <a:t>Ă</a:t>
            </a:r>
            <a:r>
              <a:rPr lang="en-US" dirty="0"/>
              <a:t> </a:t>
            </a:r>
            <a:r>
              <a:rPr lang="en-US" dirty="0" err="1"/>
              <a:t>autoritatea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Dumnezeu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2DC24-5AFC-421A-A2E9-21A269EE1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8203"/>
            <a:ext cx="10515600" cy="35674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C</a:t>
            </a:r>
            <a:r>
              <a:rPr lang="ro-RO" sz="3200" dirty="0"/>
              <a:t>ă</a:t>
            </a:r>
            <a:r>
              <a:rPr lang="en-US" sz="3200" dirty="0"/>
              <a:t>ci cine </a:t>
            </a:r>
            <a:r>
              <a:rPr lang="en-US" sz="3200" dirty="0" err="1"/>
              <a:t>te</a:t>
            </a:r>
            <a:r>
              <a:rPr lang="en-US" sz="3200" dirty="0"/>
              <a:t> face </a:t>
            </a:r>
            <a:r>
              <a:rPr lang="en-US" sz="3200" dirty="0" err="1"/>
              <a:t>deosebit</a:t>
            </a:r>
            <a:r>
              <a:rPr lang="en-US" sz="3200" dirty="0"/>
              <a:t> ?</a:t>
            </a:r>
          </a:p>
          <a:p>
            <a:pPr marL="0" indent="0">
              <a:buNone/>
            </a:pPr>
            <a:r>
              <a:rPr lang="en-US" sz="3200" dirty="0"/>
              <a:t>     Ce </a:t>
            </a:r>
            <a:r>
              <a:rPr lang="en-US" sz="3200" dirty="0" err="1"/>
              <a:t>lucru</a:t>
            </a:r>
            <a:r>
              <a:rPr lang="en-US" sz="3200" dirty="0"/>
              <a:t> ai pe care s</a:t>
            </a:r>
            <a:r>
              <a:rPr lang="ro-RO" sz="3200" dirty="0"/>
              <a:t>ă</a:t>
            </a:r>
            <a:r>
              <a:rPr lang="en-US" sz="3200" dirty="0"/>
              <a:t> nu-l fi </a:t>
            </a:r>
            <a:r>
              <a:rPr lang="en-US" sz="3200" dirty="0" err="1"/>
              <a:t>primit</a:t>
            </a:r>
            <a:r>
              <a:rPr lang="en-US" sz="3200" dirty="0"/>
              <a:t>?</a:t>
            </a:r>
          </a:p>
          <a:p>
            <a:pPr marL="0" indent="0">
              <a:buNone/>
            </a:pPr>
            <a:r>
              <a:rPr lang="en-US" sz="3200" dirty="0"/>
              <a:t>          </a:t>
            </a:r>
            <a:r>
              <a:rPr lang="ro-RO" sz="3200" dirty="0"/>
              <a:t>Ș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dac</a:t>
            </a:r>
            <a:r>
              <a:rPr lang="ro-RO" sz="3200" dirty="0"/>
              <a:t>ă</a:t>
            </a:r>
            <a:r>
              <a:rPr lang="en-US" sz="3200" dirty="0"/>
              <a:t> l-ai </a:t>
            </a:r>
            <a:r>
              <a:rPr lang="en-US" sz="3200" dirty="0" err="1"/>
              <a:t>primit</a:t>
            </a:r>
            <a:r>
              <a:rPr lang="en-US" sz="3200" dirty="0"/>
              <a:t> , de </a:t>
            </a:r>
            <a:r>
              <a:rPr lang="en-US" sz="3200" dirty="0" err="1"/>
              <a:t>ce</a:t>
            </a:r>
            <a:r>
              <a:rPr lang="en-US" sz="3200" dirty="0"/>
              <a:t>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lauzi</a:t>
            </a:r>
            <a:r>
              <a:rPr lang="en-US" sz="3200" dirty="0"/>
              <a:t> ca </a:t>
            </a:r>
            <a:r>
              <a:rPr lang="ro-RO" sz="3200" dirty="0"/>
              <a:t>ș</a:t>
            </a:r>
            <a:r>
              <a:rPr lang="en-US" sz="3200" dirty="0" err="1"/>
              <a:t>i</a:t>
            </a:r>
            <a:r>
              <a:rPr lang="en-US" sz="3200" dirty="0"/>
              <a:t> cum nu l-ai fi </a:t>
            </a:r>
            <a:r>
              <a:rPr lang="en-US" sz="3200" dirty="0" err="1"/>
              <a:t>primit</a:t>
            </a:r>
            <a:r>
              <a:rPr lang="en-US" sz="3200" dirty="0"/>
              <a:t> 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                                                        1</a:t>
            </a:r>
            <a:r>
              <a:rPr lang="ro-RO" sz="3200" dirty="0"/>
              <a:t> </a:t>
            </a:r>
            <a:r>
              <a:rPr lang="en-US" sz="3200" dirty="0" err="1"/>
              <a:t>Corinteni</a:t>
            </a:r>
            <a:r>
              <a:rPr lang="en-US" sz="3200" dirty="0"/>
              <a:t> 4.7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2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6B1A0-93C3-4037-96E9-2A5DD4E1A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4862"/>
            <a:ext cx="10515600" cy="772732"/>
          </a:xfrm>
        </p:spPr>
        <p:txBody>
          <a:bodyPr/>
          <a:lstStyle/>
          <a:p>
            <a:r>
              <a:rPr lang="ro-RO" dirty="0"/>
              <a:t>    </a:t>
            </a:r>
            <a:r>
              <a:rPr lang="en-US" dirty="0" err="1"/>
              <a:t>Succesul</a:t>
            </a:r>
            <a:r>
              <a:rPr lang="en-US" dirty="0"/>
              <a:t> sub </a:t>
            </a:r>
            <a:r>
              <a:rPr lang="en-US" dirty="0" err="1"/>
              <a:t>autoritatea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Dumnezeu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94250-5ED8-4448-98BB-8153029FE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366" y="3206839"/>
            <a:ext cx="11384924" cy="35288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      </a:t>
            </a:r>
            <a:r>
              <a:rPr lang="en-US" sz="3300" dirty="0"/>
              <a:t>Ce </a:t>
            </a:r>
            <a:r>
              <a:rPr lang="en-US" sz="3300" dirty="0" err="1"/>
              <a:t>este</a:t>
            </a:r>
            <a:r>
              <a:rPr lang="en-US" sz="3300" dirty="0"/>
              <a:t> de f</a:t>
            </a:r>
            <a:r>
              <a:rPr lang="ro-RO" sz="3300" dirty="0"/>
              <a:t>ă</a:t>
            </a:r>
            <a:r>
              <a:rPr lang="en-US" sz="3300" dirty="0"/>
              <a:t>cut </a:t>
            </a:r>
            <a:r>
              <a:rPr lang="en-US" sz="3300" dirty="0" err="1"/>
              <a:t>atunci</a:t>
            </a:r>
            <a:r>
              <a:rPr lang="en-US" sz="3300" dirty="0"/>
              <a:t> </a:t>
            </a:r>
            <a:r>
              <a:rPr lang="en-US" sz="3300" dirty="0" err="1"/>
              <a:t>fra</a:t>
            </a:r>
            <a:r>
              <a:rPr lang="ro-RO" sz="3300" dirty="0"/>
              <a:t>ț</a:t>
            </a:r>
            <a:r>
              <a:rPr lang="en-US" sz="3300" dirty="0" err="1"/>
              <a:t>ilor</a:t>
            </a:r>
            <a:r>
              <a:rPr lang="en-US" sz="3300" dirty="0"/>
              <a:t> ?</a:t>
            </a:r>
          </a:p>
          <a:p>
            <a:pPr marL="0" indent="0">
              <a:buNone/>
            </a:pPr>
            <a:r>
              <a:rPr lang="en-US" sz="3300" dirty="0"/>
              <a:t>            C</a:t>
            </a:r>
            <a:r>
              <a:rPr lang="ro-RO" sz="3300" dirty="0"/>
              <a:t>â</a:t>
            </a:r>
            <a:r>
              <a:rPr lang="en-US" sz="3300" dirty="0" err="1"/>
              <a:t>nd</a:t>
            </a:r>
            <a:r>
              <a:rPr lang="en-US" sz="3300" dirty="0"/>
              <a:t> v</a:t>
            </a:r>
            <a:r>
              <a:rPr lang="ro-RO" sz="3300" dirty="0"/>
              <a:t>ă</a:t>
            </a:r>
            <a:r>
              <a:rPr lang="en-US" sz="3300" dirty="0"/>
              <a:t> </a:t>
            </a:r>
            <a:r>
              <a:rPr lang="en-US" sz="3300" dirty="0" err="1"/>
              <a:t>aduna</a:t>
            </a:r>
            <a:r>
              <a:rPr lang="ro-RO" sz="3300" dirty="0"/>
              <a:t>ț</a:t>
            </a:r>
            <a:r>
              <a:rPr lang="en-US" sz="3300" dirty="0" err="1"/>
              <a:t>i</a:t>
            </a:r>
            <a:r>
              <a:rPr lang="en-US" sz="3300" dirty="0"/>
              <a:t> </a:t>
            </a:r>
            <a:r>
              <a:rPr lang="en-US" sz="3300" dirty="0" err="1"/>
              <a:t>laolalt</a:t>
            </a:r>
            <a:r>
              <a:rPr lang="ro-RO" sz="3300"/>
              <a:t>ă</a:t>
            </a:r>
            <a:r>
              <a:rPr lang="en-US" sz="3300"/>
              <a:t>, </a:t>
            </a:r>
            <a:r>
              <a:rPr lang="en-US" sz="3300" dirty="0" err="1"/>
              <a:t>dac</a:t>
            </a:r>
            <a:r>
              <a:rPr lang="ro-RO" sz="3300" dirty="0"/>
              <a:t>ă</a:t>
            </a:r>
            <a:r>
              <a:rPr lang="en-US" sz="3300" dirty="0"/>
              <a:t> </a:t>
            </a:r>
            <a:r>
              <a:rPr lang="en-US" sz="3300" dirty="0" err="1"/>
              <a:t>unul</a:t>
            </a:r>
            <a:r>
              <a:rPr lang="en-US" sz="3300" dirty="0"/>
              <a:t> </a:t>
            </a:r>
            <a:r>
              <a:rPr lang="en-US" sz="3300" dirty="0" err="1"/>
              <a:t>dintre</a:t>
            </a:r>
            <a:r>
              <a:rPr lang="en-US" sz="3300" dirty="0"/>
              <a:t> </a:t>
            </a:r>
            <a:r>
              <a:rPr lang="en-US" sz="3300" dirty="0" err="1"/>
              <a:t>voi</a:t>
            </a:r>
            <a:r>
              <a:rPr lang="en-US" sz="3300" dirty="0"/>
              <a:t> are o c</a:t>
            </a:r>
            <a:r>
              <a:rPr lang="ro-RO" sz="3300" dirty="0"/>
              <a:t>â</a:t>
            </a:r>
            <a:r>
              <a:rPr lang="en-US" sz="3300" dirty="0" err="1"/>
              <a:t>ntare</a:t>
            </a:r>
            <a:r>
              <a:rPr lang="en-US" sz="3300" dirty="0"/>
              <a:t>, </a:t>
            </a:r>
            <a:r>
              <a:rPr lang="en-US" sz="3300" dirty="0" err="1"/>
              <a:t>altul</a:t>
            </a:r>
            <a:r>
              <a:rPr lang="en-US" sz="3300" dirty="0"/>
              <a:t>  </a:t>
            </a:r>
          </a:p>
          <a:p>
            <a:pPr marL="0" indent="0">
              <a:buNone/>
            </a:pPr>
            <a:r>
              <a:rPr lang="en-US" sz="3300" dirty="0"/>
              <a:t>                 o  </a:t>
            </a:r>
            <a:r>
              <a:rPr lang="ro-RO" sz="3300" dirty="0"/>
              <a:t>î</a:t>
            </a:r>
            <a:r>
              <a:rPr lang="en-US" sz="3300" dirty="0" err="1"/>
              <a:t>nva</a:t>
            </a:r>
            <a:r>
              <a:rPr lang="ro-RO" sz="3300" dirty="0"/>
              <a:t>ță</a:t>
            </a:r>
            <a:r>
              <a:rPr lang="en-US" sz="3300" dirty="0"/>
              <a:t>tur</a:t>
            </a:r>
            <a:r>
              <a:rPr lang="ro-RO" sz="3300" dirty="0"/>
              <a:t>ă</a:t>
            </a:r>
            <a:r>
              <a:rPr lang="en-US" sz="3300" dirty="0"/>
              <a:t>, </a:t>
            </a:r>
            <a:r>
              <a:rPr lang="en-US" sz="3300" dirty="0" err="1"/>
              <a:t>altul</a:t>
            </a:r>
            <a:r>
              <a:rPr lang="en-US" sz="3300" dirty="0"/>
              <a:t> o </a:t>
            </a:r>
            <a:r>
              <a:rPr lang="en-US" sz="3300" dirty="0" err="1"/>
              <a:t>descoperire</a:t>
            </a:r>
            <a:r>
              <a:rPr lang="en-US" sz="3300" dirty="0"/>
              <a:t>, </a:t>
            </a:r>
            <a:r>
              <a:rPr lang="en-US" sz="3300" dirty="0" err="1"/>
              <a:t>altul</a:t>
            </a:r>
            <a:r>
              <a:rPr lang="en-US" sz="3300" dirty="0"/>
              <a:t> o </a:t>
            </a:r>
            <a:r>
              <a:rPr lang="en-US" sz="3300" dirty="0" err="1"/>
              <a:t>vorb</a:t>
            </a:r>
            <a:r>
              <a:rPr lang="ro-RO" sz="3300" dirty="0"/>
              <a:t>ă</a:t>
            </a:r>
            <a:r>
              <a:rPr lang="en-US" sz="3300" dirty="0"/>
              <a:t> </a:t>
            </a:r>
            <a:r>
              <a:rPr lang="ro-RO" sz="3300" dirty="0"/>
              <a:t>î</a:t>
            </a:r>
            <a:r>
              <a:rPr lang="en-US" sz="3300" dirty="0"/>
              <a:t>n alt</a:t>
            </a:r>
            <a:r>
              <a:rPr lang="ro-RO" sz="3300" dirty="0"/>
              <a:t>ă</a:t>
            </a:r>
            <a:r>
              <a:rPr lang="en-US" sz="3300" dirty="0"/>
              <a:t> limb</a:t>
            </a:r>
            <a:r>
              <a:rPr lang="ro-RO" sz="3300" dirty="0"/>
              <a:t>ă</a:t>
            </a:r>
            <a:r>
              <a:rPr lang="en-US" sz="3300" dirty="0"/>
              <a:t>, </a:t>
            </a:r>
            <a:r>
              <a:rPr lang="en-US" sz="3300" dirty="0" err="1"/>
              <a:t>altul</a:t>
            </a:r>
            <a:r>
              <a:rPr lang="en-US" sz="3300" dirty="0"/>
              <a:t> o</a:t>
            </a:r>
          </a:p>
          <a:p>
            <a:pPr marL="0" indent="0">
              <a:buNone/>
            </a:pPr>
            <a:r>
              <a:rPr lang="en-US" sz="3300" dirty="0"/>
              <a:t>                   t</a:t>
            </a:r>
            <a:r>
              <a:rPr lang="ro-RO" sz="3300" dirty="0"/>
              <a:t>ă</a:t>
            </a:r>
            <a:r>
              <a:rPr lang="en-US" sz="3300" dirty="0" err="1"/>
              <a:t>lm</a:t>
            </a:r>
            <a:r>
              <a:rPr lang="ro-RO" sz="3300" dirty="0"/>
              <a:t>ă</a:t>
            </a:r>
            <a:r>
              <a:rPr lang="en-US" sz="3300" dirty="0" err="1"/>
              <a:t>cire</a:t>
            </a:r>
            <a:r>
              <a:rPr lang="en-US" sz="3300" dirty="0"/>
              <a:t>,</a:t>
            </a:r>
          </a:p>
          <a:p>
            <a:pPr marL="0" indent="0">
              <a:buNone/>
            </a:pPr>
            <a:r>
              <a:rPr lang="en-US" sz="3300" dirty="0"/>
              <a:t>              </a:t>
            </a:r>
            <a:r>
              <a:rPr lang="en-US" sz="3800" b="1" i="1" dirty="0" err="1"/>
              <a:t>toate</a:t>
            </a:r>
            <a:r>
              <a:rPr lang="en-US" sz="3800" b="1" i="1" dirty="0"/>
              <a:t> s</a:t>
            </a:r>
            <a:r>
              <a:rPr lang="ro-RO" sz="3800" b="1" i="1" dirty="0"/>
              <a:t>ă</a:t>
            </a:r>
            <a:r>
              <a:rPr lang="en-US" sz="3800" b="1" i="1" dirty="0"/>
              <a:t> se fac</a:t>
            </a:r>
            <a:r>
              <a:rPr lang="ro-RO" sz="3800" b="1" i="1" dirty="0"/>
              <a:t>ă</a:t>
            </a:r>
            <a:r>
              <a:rPr lang="en-US" sz="3800" b="1" i="1" dirty="0"/>
              <a:t> </a:t>
            </a:r>
            <a:r>
              <a:rPr lang="en-US" sz="3800" b="1" i="1" dirty="0" err="1"/>
              <a:t>spre</a:t>
            </a:r>
            <a:r>
              <a:rPr lang="en-US" sz="3800" b="1" i="1" dirty="0"/>
              <a:t> </a:t>
            </a:r>
            <a:r>
              <a:rPr lang="en-US" sz="3800" b="1" i="1" dirty="0" err="1"/>
              <a:t>zidirea</a:t>
            </a:r>
            <a:r>
              <a:rPr lang="en-US" sz="3800" b="1" i="1" dirty="0"/>
              <a:t> </a:t>
            </a:r>
            <a:r>
              <a:rPr lang="en-US" sz="3800" b="1" i="1" dirty="0" err="1"/>
              <a:t>sufleteasc</a:t>
            </a:r>
            <a:r>
              <a:rPr lang="ro-RO" sz="3800" b="1" i="1" dirty="0"/>
              <a:t>ă.</a:t>
            </a:r>
            <a:endParaRPr lang="en-US" sz="3800" b="1" i="1" dirty="0"/>
          </a:p>
          <a:p>
            <a:pPr marL="0" indent="0">
              <a:buNone/>
            </a:pPr>
            <a:endParaRPr lang="en-US" sz="2800" b="1" i="1" dirty="0"/>
          </a:p>
          <a:p>
            <a:pPr marL="0" indent="0">
              <a:buNone/>
            </a:pPr>
            <a:r>
              <a:rPr lang="en-US" sz="2800" b="1" i="1" dirty="0"/>
              <a:t>                                                                   </a:t>
            </a:r>
            <a:r>
              <a:rPr lang="en-US" sz="2800" i="1" dirty="0"/>
              <a:t>1 </a:t>
            </a:r>
            <a:r>
              <a:rPr lang="en-US" sz="2800" i="1" dirty="0" err="1"/>
              <a:t>Corinteni</a:t>
            </a:r>
            <a:r>
              <a:rPr lang="en-US" sz="2800" i="1" dirty="0"/>
              <a:t> 14.26</a:t>
            </a:r>
          </a:p>
        </p:txBody>
      </p:sp>
    </p:spTree>
    <p:extLst>
      <p:ext uri="{BB962C8B-B14F-4D97-AF65-F5344CB8AC3E}">
        <p14:creationId xmlns:p14="http://schemas.microsoft.com/office/powerpoint/2010/main" val="423092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416</TotalTime>
  <Words>167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Celestial</vt:lpstr>
      <vt:lpstr>SUCCESUL  binecuvÂntare sau blestem ?</vt:lpstr>
      <vt:lpstr>PowerPoint Presentation</vt:lpstr>
      <vt:lpstr>PowerPoint Presentation</vt:lpstr>
      <vt:lpstr>Succesul fĂrĂ autoritatea lui Dumnezeu</vt:lpstr>
      <vt:lpstr>    Succesul sub autoritatea lui Dumnezeu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SUCCESUL-  binecuvantare sau blestem?</dc:title>
  <dc:creator>Eugen Dascaleanu</dc:creator>
  <cp:lastModifiedBy>Eugen Dascaleanu</cp:lastModifiedBy>
  <cp:revision>15</cp:revision>
  <dcterms:created xsi:type="dcterms:W3CDTF">2018-06-02T07:26:55Z</dcterms:created>
  <dcterms:modified xsi:type="dcterms:W3CDTF">2018-06-03T09:24:02Z</dcterms:modified>
</cp:coreProperties>
</file>