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8" r:id="rId3"/>
    <p:sldId id="257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049DB0D0-9790-4D83-8DCF-9BD3927B1CB5}" type="datetimeFigureOut">
              <a:rPr lang="en-US" smtClean="0"/>
              <a:t>03-Jun-18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52ED7B3E-5DAF-4C07-B3DB-A8064F720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3746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DB0D0-9790-4D83-8DCF-9BD3927B1CB5}" type="datetimeFigureOut">
              <a:rPr lang="en-US" smtClean="0"/>
              <a:t>03-Jun-18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D7B3E-5DAF-4C07-B3DB-A8064F720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454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DB0D0-9790-4D83-8DCF-9BD3927B1CB5}" type="datetimeFigureOut">
              <a:rPr lang="en-US" smtClean="0"/>
              <a:t>03-Jun-18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D7B3E-5DAF-4C07-B3DB-A8064F720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0938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DB0D0-9790-4D83-8DCF-9BD3927B1CB5}" type="datetimeFigureOut">
              <a:rPr lang="en-US" smtClean="0"/>
              <a:t>03-Jun-18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D7B3E-5DAF-4C07-B3DB-A8064F720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1928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DB0D0-9790-4D83-8DCF-9BD3927B1CB5}" type="datetimeFigureOut">
              <a:rPr lang="en-US" smtClean="0"/>
              <a:t>03-Jun-18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D7B3E-5DAF-4C07-B3DB-A8064F720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3189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DB0D0-9790-4D83-8DCF-9BD3927B1CB5}" type="datetimeFigureOut">
              <a:rPr lang="en-US" smtClean="0"/>
              <a:t>03-Jun-18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D7B3E-5DAF-4C07-B3DB-A8064F720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0380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DB0D0-9790-4D83-8DCF-9BD3927B1CB5}" type="datetimeFigureOut">
              <a:rPr lang="en-US" smtClean="0"/>
              <a:t>03-Jun-18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D7B3E-5DAF-4C07-B3DB-A8064F720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7115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DB0D0-9790-4D83-8DCF-9BD3927B1CB5}" type="datetimeFigureOut">
              <a:rPr lang="en-US" smtClean="0"/>
              <a:t>03-Jun-18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D7B3E-5DAF-4C07-B3DB-A8064F720F7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37552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DB0D0-9790-4D83-8DCF-9BD3927B1CB5}" type="datetimeFigureOut">
              <a:rPr lang="en-US" smtClean="0"/>
              <a:t>03-Jun-18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D7B3E-5DAF-4C07-B3DB-A8064F720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346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DB0D0-9790-4D83-8DCF-9BD3927B1CB5}" type="datetimeFigureOut">
              <a:rPr lang="en-US" smtClean="0"/>
              <a:t>03-Jun-18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D7B3E-5DAF-4C07-B3DB-A8064F720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7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DB0D0-9790-4D83-8DCF-9BD3927B1CB5}" type="datetimeFigureOut">
              <a:rPr lang="en-US" smtClean="0"/>
              <a:t>03-Jun-18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D7B3E-5DAF-4C07-B3DB-A8064F720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849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DB0D0-9790-4D83-8DCF-9BD3927B1CB5}" type="datetimeFigureOut">
              <a:rPr lang="en-US" smtClean="0"/>
              <a:t>03-Jun-18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D7B3E-5DAF-4C07-B3DB-A8064F720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782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DB0D0-9790-4D83-8DCF-9BD3927B1CB5}" type="datetimeFigureOut">
              <a:rPr lang="en-US" smtClean="0"/>
              <a:t>03-Jun-18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D7B3E-5DAF-4C07-B3DB-A8064F720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963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DB0D0-9790-4D83-8DCF-9BD3927B1CB5}" type="datetimeFigureOut">
              <a:rPr lang="en-US" smtClean="0"/>
              <a:t>03-Jun-18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D7B3E-5DAF-4C07-B3DB-A8064F720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080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DB0D0-9790-4D83-8DCF-9BD3927B1CB5}" type="datetimeFigureOut">
              <a:rPr lang="en-US" smtClean="0"/>
              <a:t>03-Jun-18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D7B3E-5DAF-4C07-B3DB-A8064F720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7319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DB0D0-9790-4D83-8DCF-9BD3927B1CB5}" type="datetimeFigureOut">
              <a:rPr lang="en-US" smtClean="0"/>
              <a:t>03-Jun-18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D7B3E-5DAF-4C07-B3DB-A8064F720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782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DB0D0-9790-4D83-8DCF-9BD3927B1CB5}" type="datetimeFigureOut">
              <a:rPr lang="en-US" smtClean="0"/>
              <a:t>03-Jun-18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D7B3E-5DAF-4C07-B3DB-A8064F720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272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49DB0D0-9790-4D83-8DCF-9BD3927B1CB5}" type="datetimeFigureOut">
              <a:rPr lang="en-US" smtClean="0"/>
              <a:t>03-Jun-18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2ED7B3E-5DAF-4C07-B3DB-A8064F720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88414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4176E8-6648-476B-8A5D-7B0FA5DD7B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964267"/>
            <a:ext cx="11160125" cy="3354708"/>
          </a:xfrm>
        </p:spPr>
        <p:txBody>
          <a:bodyPr>
            <a:normAutofit/>
          </a:bodyPr>
          <a:lstStyle/>
          <a:p>
            <a:pPr algn="ctr"/>
            <a:r>
              <a:rPr lang="en-US" sz="5400" b="1" i="1" dirty="0"/>
              <a:t>SUCCESUL</a:t>
            </a:r>
            <a:br>
              <a:rPr lang="en-US" dirty="0"/>
            </a:br>
            <a:r>
              <a:rPr lang="en-US" dirty="0"/>
              <a:t> </a:t>
            </a:r>
            <a:r>
              <a:rPr lang="en-US" sz="4000" dirty="0" err="1"/>
              <a:t>binecuv</a:t>
            </a:r>
            <a:r>
              <a:rPr lang="ro-RO" sz="4000" dirty="0"/>
              <a:t>Â</a:t>
            </a:r>
            <a:r>
              <a:rPr lang="en-US" sz="4000" dirty="0" err="1"/>
              <a:t>ntare</a:t>
            </a:r>
            <a:r>
              <a:rPr lang="en-US" sz="4000" dirty="0"/>
              <a:t> </a:t>
            </a:r>
            <a:r>
              <a:rPr lang="en-US" sz="4000" dirty="0" err="1"/>
              <a:t>sau</a:t>
            </a:r>
            <a:r>
              <a:rPr lang="en-US" sz="4000" dirty="0"/>
              <a:t> </a:t>
            </a:r>
            <a:r>
              <a:rPr lang="en-US" sz="4000" dirty="0" err="1"/>
              <a:t>blestem</a:t>
            </a:r>
            <a:r>
              <a:rPr lang="ro-RO" sz="4000" dirty="0"/>
              <a:t> </a:t>
            </a:r>
            <a:r>
              <a:rPr lang="en-US" sz="4000" dirty="0"/>
              <a:t>?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138A26-41AB-45AC-B7C9-E9CEA55BAC0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53577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70B698-FF1D-4854-AAEC-F9A0D64AA2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5ECE10-F040-4694-870D-BBE670EE83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3454757"/>
            <a:ext cx="10131425" cy="2958921"/>
          </a:xfrm>
        </p:spPr>
        <p:txBody>
          <a:bodyPr>
            <a:normAutofit/>
          </a:bodyPr>
          <a:lstStyle/>
          <a:p>
            <a:r>
              <a:rPr lang="en-US" sz="4000" dirty="0"/>
              <a:t>In plan </a:t>
            </a:r>
            <a:r>
              <a:rPr lang="en-US" sz="4000" dirty="0" err="1"/>
              <a:t>profesional</a:t>
            </a:r>
            <a:endParaRPr lang="en-US" sz="4000" dirty="0"/>
          </a:p>
          <a:p>
            <a:r>
              <a:rPr lang="en-US" sz="4000" dirty="0"/>
              <a:t>In plan material</a:t>
            </a:r>
          </a:p>
          <a:p>
            <a:r>
              <a:rPr lang="en-US" sz="4000" dirty="0"/>
              <a:t>In plan social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00252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D29635-B504-4233-B4F6-688386D396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12B2F0-95A9-4B8B-8217-F1F742D8C2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3786389"/>
            <a:ext cx="10131425" cy="2897745"/>
          </a:xfrm>
        </p:spPr>
        <p:txBody>
          <a:bodyPr>
            <a:normAutofit/>
          </a:bodyPr>
          <a:lstStyle/>
          <a:p>
            <a:r>
              <a:rPr lang="en-US" sz="3600" dirty="0"/>
              <a:t>Cum </a:t>
            </a:r>
            <a:r>
              <a:rPr lang="en-US" sz="3600" dirty="0" err="1"/>
              <a:t>te</a:t>
            </a:r>
            <a:r>
              <a:rPr lang="en-US" sz="3600" dirty="0"/>
              <a:t> </a:t>
            </a:r>
            <a:r>
              <a:rPr lang="en-US" sz="3600" dirty="0" err="1"/>
              <a:t>raportezi</a:t>
            </a:r>
            <a:r>
              <a:rPr lang="en-US" sz="3600" dirty="0"/>
              <a:t> la </a:t>
            </a:r>
            <a:r>
              <a:rPr lang="en-US" sz="3600" dirty="0" err="1"/>
              <a:t>succesul</a:t>
            </a:r>
            <a:r>
              <a:rPr lang="en-US" sz="3600" dirty="0"/>
              <a:t> </a:t>
            </a:r>
            <a:r>
              <a:rPr lang="en-US" sz="3600" dirty="0" err="1"/>
              <a:t>celuilalt</a:t>
            </a:r>
            <a:r>
              <a:rPr lang="en-US" sz="3600" dirty="0"/>
              <a:t>?</a:t>
            </a:r>
          </a:p>
          <a:p>
            <a:r>
              <a:rPr lang="en-US" sz="3600" dirty="0"/>
              <a:t>Cum </a:t>
            </a:r>
            <a:r>
              <a:rPr lang="en-US" sz="3600" dirty="0" err="1"/>
              <a:t>te</a:t>
            </a:r>
            <a:r>
              <a:rPr lang="en-US" sz="3600" dirty="0"/>
              <a:t> </a:t>
            </a:r>
            <a:r>
              <a:rPr lang="en-US" sz="3600" dirty="0" err="1"/>
              <a:t>raportezi</a:t>
            </a:r>
            <a:r>
              <a:rPr lang="en-US" sz="3600" dirty="0"/>
              <a:t> la </a:t>
            </a:r>
            <a:r>
              <a:rPr lang="en-US" sz="3600" dirty="0" err="1"/>
              <a:t>propriul</a:t>
            </a:r>
            <a:r>
              <a:rPr lang="en-US" sz="3600" dirty="0"/>
              <a:t> </a:t>
            </a:r>
            <a:r>
              <a:rPr lang="en-US" sz="3600" dirty="0" err="1"/>
              <a:t>succes</a:t>
            </a:r>
            <a:r>
              <a:rPr lang="en-US" sz="36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2770240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5370FB-35AC-4303-ADF2-27A57438D4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1712890"/>
            <a:ext cx="10131425" cy="1716110"/>
          </a:xfrm>
        </p:spPr>
        <p:txBody>
          <a:bodyPr/>
          <a:lstStyle/>
          <a:p>
            <a:r>
              <a:rPr lang="en-US" dirty="0" err="1"/>
              <a:t>Succesul</a:t>
            </a:r>
            <a:r>
              <a:rPr lang="en-US" dirty="0"/>
              <a:t> f</a:t>
            </a:r>
            <a:r>
              <a:rPr lang="ro-RO" dirty="0"/>
              <a:t>Ă</a:t>
            </a:r>
            <a:r>
              <a:rPr lang="en-US" dirty="0"/>
              <a:t>r</a:t>
            </a:r>
            <a:r>
              <a:rPr lang="ro-RO" dirty="0"/>
              <a:t>Ă</a:t>
            </a:r>
            <a:r>
              <a:rPr lang="en-US" dirty="0"/>
              <a:t> </a:t>
            </a:r>
            <a:r>
              <a:rPr lang="en-US" dirty="0" err="1"/>
              <a:t>autoritatea</a:t>
            </a:r>
            <a:r>
              <a:rPr lang="en-US" dirty="0"/>
              <a:t> </a:t>
            </a:r>
            <a:r>
              <a:rPr lang="en-US" dirty="0" err="1"/>
              <a:t>lui</a:t>
            </a:r>
            <a:r>
              <a:rPr lang="en-US" dirty="0"/>
              <a:t> </a:t>
            </a:r>
            <a:r>
              <a:rPr lang="en-US" dirty="0" err="1"/>
              <a:t>Dumnezeu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92DC24-5AFC-421A-A2E9-21A269EE19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168203"/>
            <a:ext cx="10515600" cy="356744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3200" dirty="0"/>
              <a:t>C</a:t>
            </a:r>
            <a:r>
              <a:rPr lang="ro-RO" sz="3200" dirty="0"/>
              <a:t>ă</a:t>
            </a:r>
            <a:r>
              <a:rPr lang="en-US" sz="3200" dirty="0"/>
              <a:t>ci cine </a:t>
            </a:r>
            <a:r>
              <a:rPr lang="en-US" sz="3200" dirty="0" err="1"/>
              <a:t>te</a:t>
            </a:r>
            <a:r>
              <a:rPr lang="en-US" sz="3200" dirty="0"/>
              <a:t> face </a:t>
            </a:r>
            <a:r>
              <a:rPr lang="en-US" sz="3200" dirty="0" err="1"/>
              <a:t>deosebit</a:t>
            </a:r>
            <a:r>
              <a:rPr lang="en-US" sz="3200" dirty="0"/>
              <a:t> ?</a:t>
            </a:r>
          </a:p>
          <a:p>
            <a:pPr marL="0" indent="0">
              <a:buNone/>
            </a:pPr>
            <a:r>
              <a:rPr lang="en-US" sz="3200" dirty="0"/>
              <a:t>     Ce </a:t>
            </a:r>
            <a:r>
              <a:rPr lang="en-US" sz="3200" dirty="0" err="1"/>
              <a:t>lucru</a:t>
            </a:r>
            <a:r>
              <a:rPr lang="en-US" sz="3200" dirty="0"/>
              <a:t> ai pe care s</a:t>
            </a:r>
            <a:r>
              <a:rPr lang="ro-RO" sz="3200" dirty="0"/>
              <a:t>ă</a:t>
            </a:r>
            <a:r>
              <a:rPr lang="en-US" sz="3200" dirty="0"/>
              <a:t> nu-l fi </a:t>
            </a:r>
            <a:r>
              <a:rPr lang="en-US" sz="3200" dirty="0" err="1"/>
              <a:t>primit</a:t>
            </a:r>
            <a:r>
              <a:rPr lang="en-US" sz="3200" dirty="0"/>
              <a:t>?</a:t>
            </a:r>
          </a:p>
          <a:p>
            <a:pPr marL="0" indent="0">
              <a:buNone/>
            </a:pPr>
            <a:r>
              <a:rPr lang="en-US" sz="3200" dirty="0"/>
              <a:t>          </a:t>
            </a:r>
            <a:r>
              <a:rPr lang="ro-RO" sz="3200" dirty="0"/>
              <a:t>Ș</a:t>
            </a:r>
            <a:r>
              <a:rPr lang="en-US" sz="3200" dirty="0" err="1"/>
              <a:t>i</a:t>
            </a:r>
            <a:r>
              <a:rPr lang="en-US" sz="3200" dirty="0"/>
              <a:t> </a:t>
            </a:r>
            <a:r>
              <a:rPr lang="en-US" sz="3200" dirty="0" err="1"/>
              <a:t>dac</a:t>
            </a:r>
            <a:r>
              <a:rPr lang="ro-RO" sz="3200" dirty="0"/>
              <a:t>ă</a:t>
            </a:r>
            <a:r>
              <a:rPr lang="en-US" sz="3200" dirty="0"/>
              <a:t> l-ai </a:t>
            </a:r>
            <a:r>
              <a:rPr lang="en-US" sz="3200" dirty="0" err="1"/>
              <a:t>primit</a:t>
            </a:r>
            <a:r>
              <a:rPr lang="en-US" sz="3200" dirty="0"/>
              <a:t> , de </a:t>
            </a:r>
            <a:r>
              <a:rPr lang="en-US" sz="3200" dirty="0" err="1"/>
              <a:t>ce</a:t>
            </a:r>
            <a:r>
              <a:rPr lang="en-US" sz="3200" dirty="0"/>
              <a:t> </a:t>
            </a:r>
            <a:r>
              <a:rPr lang="en-US" sz="3200" dirty="0" err="1"/>
              <a:t>te</a:t>
            </a:r>
            <a:r>
              <a:rPr lang="en-US" sz="3200" dirty="0"/>
              <a:t> </a:t>
            </a:r>
            <a:r>
              <a:rPr lang="en-US" sz="3200" dirty="0" err="1"/>
              <a:t>lauzi</a:t>
            </a:r>
            <a:r>
              <a:rPr lang="en-US" sz="3200" dirty="0"/>
              <a:t> ca </a:t>
            </a:r>
            <a:r>
              <a:rPr lang="ro-RO" sz="3200" dirty="0"/>
              <a:t>ș</a:t>
            </a:r>
            <a:r>
              <a:rPr lang="en-US" sz="3200" dirty="0" err="1"/>
              <a:t>i</a:t>
            </a:r>
            <a:r>
              <a:rPr lang="en-US" sz="3200" dirty="0"/>
              <a:t> cum nu l-ai fi </a:t>
            </a:r>
            <a:r>
              <a:rPr lang="en-US" sz="3200" dirty="0" err="1"/>
              <a:t>primit</a:t>
            </a:r>
            <a:r>
              <a:rPr lang="en-US" sz="3200" dirty="0"/>
              <a:t> ?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                                                           1</a:t>
            </a:r>
            <a:r>
              <a:rPr lang="ro-RO" sz="3200" dirty="0"/>
              <a:t> </a:t>
            </a:r>
            <a:r>
              <a:rPr lang="en-US" sz="3200" dirty="0" err="1"/>
              <a:t>Corinteni</a:t>
            </a:r>
            <a:r>
              <a:rPr lang="en-US" sz="3200" dirty="0"/>
              <a:t> 4.7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74211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A6B1A0-93C3-4037-96E9-2A5DD4E1A0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34862"/>
            <a:ext cx="10515600" cy="772732"/>
          </a:xfrm>
        </p:spPr>
        <p:txBody>
          <a:bodyPr/>
          <a:lstStyle/>
          <a:p>
            <a:r>
              <a:rPr lang="ro-RO" dirty="0"/>
              <a:t>    </a:t>
            </a:r>
            <a:r>
              <a:rPr lang="en-US" dirty="0" err="1"/>
              <a:t>Succesul</a:t>
            </a:r>
            <a:r>
              <a:rPr lang="en-US" dirty="0"/>
              <a:t> sub </a:t>
            </a:r>
            <a:r>
              <a:rPr lang="en-US" dirty="0" err="1"/>
              <a:t>autoritatea</a:t>
            </a:r>
            <a:r>
              <a:rPr lang="en-US" dirty="0"/>
              <a:t> </a:t>
            </a:r>
            <a:r>
              <a:rPr lang="en-US" dirty="0" err="1"/>
              <a:t>lui</a:t>
            </a:r>
            <a:r>
              <a:rPr lang="en-US" dirty="0"/>
              <a:t> </a:t>
            </a:r>
            <a:r>
              <a:rPr lang="en-US" dirty="0" err="1"/>
              <a:t>Dumnezeu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F94250-5ED8-4448-98BB-8153029FE7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366" y="3206839"/>
            <a:ext cx="11384924" cy="3528812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/>
              <a:t>      </a:t>
            </a:r>
            <a:r>
              <a:rPr lang="en-US" sz="3300" dirty="0"/>
              <a:t>Ce </a:t>
            </a:r>
            <a:r>
              <a:rPr lang="en-US" sz="3300" dirty="0" err="1"/>
              <a:t>este</a:t>
            </a:r>
            <a:r>
              <a:rPr lang="en-US" sz="3300" dirty="0"/>
              <a:t> de f</a:t>
            </a:r>
            <a:r>
              <a:rPr lang="ro-RO" sz="3300" dirty="0"/>
              <a:t>ă</a:t>
            </a:r>
            <a:r>
              <a:rPr lang="en-US" sz="3300" dirty="0"/>
              <a:t>cut </a:t>
            </a:r>
            <a:r>
              <a:rPr lang="en-US" sz="3300" dirty="0" err="1"/>
              <a:t>atunci</a:t>
            </a:r>
            <a:r>
              <a:rPr lang="en-US" sz="3300" dirty="0"/>
              <a:t> </a:t>
            </a:r>
            <a:r>
              <a:rPr lang="en-US" sz="3300" dirty="0" err="1"/>
              <a:t>fra</a:t>
            </a:r>
            <a:r>
              <a:rPr lang="ro-RO" sz="3300" dirty="0"/>
              <a:t>ț</a:t>
            </a:r>
            <a:r>
              <a:rPr lang="en-US" sz="3300" dirty="0" err="1"/>
              <a:t>ilor</a:t>
            </a:r>
            <a:r>
              <a:rPr lang="en-US" sz="3300" dirty="0"/>
              <a:t> ?</a:t>
            </a:r>
          </a:p>
          <a:p>
            <a:pPr marL="0" indent="0">
              <a:buNone/>
            </a:pPr>
            <a:r>
              <a:rPr lang="en-US" sz="3300" dirty="0"/>
              <a:t>            C</a:t>
            </a:r>
            <a:r>
              <a:rPr lang="ro-RO" sz="3300" dirty="0"/>
              <a:t>â</a:t>
            </a:r>
            <a:r>
              <a:rPr lang="en-US" sz="3300" dirty="0" err="1"/>
              <a:t>nd</a:t>
            </a:r>
            <a:r>
              <a:rPr lang="en-US" sz="3300" dirty="0"/>
              <a:t> v</a:t>
            </a:r>
            <a:r>
              <a:rPr lang="ro-RO" sz="3300" dirty="0"/>
              <a:t>ă</a:t>
            </a:r>
            <a:r>
              <a:rPr lang="en-US" sz="3300" dirty="0"/>
              <a:t> </a:t>
            </a:r>
            <a:r>
              <a:rPr lang="en-US" sz="3300" dirty="0" err="1"/>
              <a:t>aduna</a:t>
            </a:r>
            <a:r>
              <a:rPr lang="ro-RO" sz="3300" dirty="0"/>
              <a:t>ț</a:t>
            </a:r>
            <a:r>
              <a:rPr lang="en-US" sz="3300" dirty="0" err="1"/>
              <a:t>i</a:t>
            </a:r>
            <a:r>
              <a:rPr lang="en-US" sz="3300" dirty="0"/>
              <a:t> </a:t>
            </a:r>
            <a:r>
              <a:rPr lang="en-US" sz="3300" dirty="0" err="1"/>
              <a:t>laolalt</a:t>
            </a:r>
            <a:r>
              <a:rPr lang="ro-RO" sz="3300"/>
              <a:t>ă</a:t>
            </a:r>
            <a:r>
              <a:rPr lang="en-US" sz="3300"/>
              <a:t>, </a:t>
            </a:r>
            <a:r>
              <a:rPr lang="en-US" sz="3300" dirty="0" err="1"/>
              <a:t>dac</a:t>
            </a:r>
            <a:r>
              <a:rPr lang="ro-RO" sz="3300" dirty="0"/>
              <a:t>ă</a:t>
            </a:r>
            <a:r>
              <a:rPr lang="en-US" sz="3300" dirty="0"/>
              <a:t> </a:t>
            </a:r>
            <a:r>
              <a:rPr lang="en-US" sz="3300" dirty="0" err="1"/>
              <a:t>unul</a:t>
            </a:r>
            <a:r>
              <a:rPr lang="en-US" sz="3300" dirty="0"/>
              <a:t> </a:t>
            </a:r>
            <a:r>
              <a:rPr lang="en-US" sz="3300" dirty="0" err="1"/>
              <a:t>dintre</a:t>
            </a:r>
            <a:r>
              <a:rPr lang="en-US" sz="3300" dirty="0"/>
              <a:t> </a:t>
            </a:r>
            <a:r>
              <a:rPr lang="en-US" sz="3300" dirty="0" err="1"/>
              <a:t>voi</a:t>
            </a:r>
            <a:r>
              <a:rPr lang="en-US" sz="3300" dirty="0"/>
              <a:t> are o c</a:t>
            </a:r>
            <a:r>
              <a:rPr lang="ro-RO" sz="3300" dirty="0"/>
              <a:t>â</a:t>
            </a:r>
            <a:r>
              <a:rPr lang="en-US" sz="3300" dirty="0" err="1"/>
              <a:t>ntare</a:t>
            </a:r>
            <a:r>
              <a:rPr lang="en-US" sz="3300" dirty="0"/>
              <a:t>, </a:t>
            </a:r>
            <a:r>
              <a:rPr lang="en-US" sz="3300" dirty="0" err="1"/>
              <a:t>altul</a:t>
            </a:r>
            <a:r>
              <a:rPr lang="en-US" sz="3300" dirty="0"/>
              <a:t>  </a:t>
            </a:r>
          </a:p>
          <a:p>
            <a:pPr marL="0" indent="0">
              <a:buNone/>
            </a:pPr>
            <a:r>
              <a:rPr lang="en-US" sz="3300" dirty="0"/>
              <a:t>                 o  </a:t>
            </a:r>
            <a:r>
              <a:rPr lang="ro-RO" sz="3300" dirty="0"/>
              <a:t>î</a:t>
            </a:r>
            <a:r>
              <a:rPr lang="en-US" sz="3300" dirty="0" err="1"/>
              <a:t>nva</a:t>
            </a:r>
            <a:r>
              <a:rPr lang="ro-RO" sz="3300" dirty="0"/>
              <a:t>ță</a:t>
            </a:r>
            <a:r>
              <a:rPr lang="en-US" sz="3300" dirty="0"/>
              <a:t>tur</a:t>
            </a:r>
            <a:r>
              <a:rPr lang="ro-RO" sz="3300" dirty="0"/>
              <a:t>ă</a:t>
            </a:r>
            <a:r>
              <a:rPr lang="en-US" sz="3300" dirty="0"/>
              <a:t>, </a:t>
            </a:r>
            <a:r>
              <a:rPr lang="en-US" sz="3300" dirty="0" err="1"/>
              <a:t>altul</a:t>
            </a:r>
            <a:r>
              <a:rPr lang="en-US" sz="3300" dirty="0"/>
              <a:t> o </a:t>
            </a:r>
            <a:r>
              <a:rPr lang="en-US" sz="3300" dirty="0" err="1"/>
              <a:t>descoperire</a:t>
            </a:r>
            <a:r>
              <a:rPr lang="en-US" sz="3300" dirty="0"/>
              <a:t>, </a:t>
            </a:r>
            <a:r>
              <a:rPr lang="en-US" sz="3300" dirty="0" err="1"/>
              <a:t>altul</a:t>
            </a:r>
            <a:r>
              <a:rPr lang="en-US" sz="3300" dirty="0"/>
              <a:t> o </a:t>
            </a:r>
            <a:r>
              <a:rPr lang="en-US" sz="3300" dirty="0" err="1"/>
              <a:t>vorb</a:t>
            </a:r>
            <a:r>
              <a:rPr lang="ro-RO" sz="3300" dirty="0"/>
              <a:t>ă</a:t>
            </a:r>
            <a:r>
              <a:rPr lang="en-US" sz="3300" dirty="0"/>
              <a:t> </a:t>
            </a:r>
            <a:r>
              <a:rPr lang="ro-RO" sz="3300" dirty="0"/>
              <a:t>î</a:t>
            </a:r>
            <a:r>
              <a:rPr lang="en-US" sz="3300" dirty="0"/>
              <a:t>n alt</a:t>
            </a:r>
            <a:r>
              <a:rPr lang="ro-RO" sz="3300" dirty="0"/>
              <a:t>ă</a:t>
            </a:r>
            <a:r>
              <a:rPr lang="en-US" sz="3300" dirty="0"/>
              <a:t> limb</a:t>
            </a:r>
            <a:r>
              <a:rPr lang="ro-RO" sz="3300" dirty="0"/>
              <a:t>ă</a:t>
            </a:r>
            <a:r>
              <a:rPr lang="en-US" sz="3300" dirty="0"/>
              <a:t>, </a:t>
            </a:r>
            <a:r>
              <a:rPr lang="en-US" sz="3300" dirty="0" err="1"/>
              <a:t>altul</a:t>
            </a:r>
            <a:r>
              <a:rPr lang="en-US" sz="3300" dirty="0"/>
              <a:t> o</a:t>
            </a:r>
          </a:p>
          <a:p>
            <a:pPr marL="0" indent="0">
              <a:buNone/>
            </a:pPr>
            <a:r>
              <a:rPr lang="en-US" sz="3300" dirty="0"/>
              <a:t>                   t</a:t>
            </a:r>
            <a:r>
              <a:rPr lang="ro-RO" sz="3300" dirty="0"/>
              <a:t>ă</a:t>
            </a:r>
            <a:r>
              <a:rPr lang="en-US" sz="3300" dirty="0" err="1"/>
              <a:t>lm</a:t>
            </a:r>
            <a:r>
              <a:rPr lang="ro-RO" sz="3300" dirty="0"/>
              <a:t>ă</a:t>
            </a:r>
            <a:r>
              <a:rPr lang="en-US" sz="3300" dirty="0" err="1"/>
              <a:t>cire</a:t>
            </a:r>
            <a:r>
              <a:rPr lang="en-US" sz="3300" dirty="0"/>
              <a:t>,</a:t>
            </a:r>
          </a:p>
          <a:p>
            <a:pPr marL="0" indent="0">
              <a:buNone/>
            </a:pPr>
            <a:r>
              <a:rPr lang="en-US" sz="3300" dirty="0"/>
              <a:t>              </a:t>
            </a:r>
            <a:r>
              <a:rPr lang="en-US" sz="3800" b="1" i="1" dirty="0" err="1"/>
              <a:t>toate</a:t>
            </a:r>
            <a:r>
              <a:rPr lang="en-US" sz="3800" b="1" i="1" dirty="0"/>
              <a:t> s</a:t>
            </a:r>
            <a:r>
              <a:rPr lang="ro-RO" sz="3800" b="1" i="1" dirty="0"/>
              <a:t>ă</a:t>
            </a:r>
            <a:r>
              <a:rPr lang="en-US" sz="3800" b="1" i="1" dirty="0"/>
              <a:t> se fac</a:t>
            </a:r>
            <a:r>
              <a:rPr lang="ro-RO" sz="3800" b="1" i="1" dirty="0"/>
              <a:t>ă</a:t>
            </a:r>
            <a:r>
              <a:rPr lang="en-US" sz="3800" b="1" i="1" dirty="0"/>
              <a:t> </a:t>
            </a:r>
            <a:r>
              <a:rPr lang="en-US" sz="3800" b="1" i="1" dirty="0" err="1"/>
              <a:t>spre</a:t>
            </a:r>
            <a:r>
              <a:rPr lang="en-US" sz="3800" b="1" i="1" dirty="0"/>
              <a:t> </a:t>
            </a:r>
            <a:r>
              <a:rPr lang="en-US" sz="3800" b="1" i="1" dirty="0" err="1"/>
              <a:t>zidirea</a:t>
            </a:r>
            <a:r>
              <a:rPr lang="en-US" sz="3800" b="1" i="1" dirty="0"/>
              <a:t> </a:t>
            </a:r>
            <a:r>
              <a:rPr lang="en-US" sz="3800" b="1" i="1" dirty="0" err="1"/>
              <a:t>sufleteasc</a:t>
            </a:r>
            <a:r>
              <a:rPr lang="ro-RO" sz="3800" b="1" i="1" dirty="0"/>
              <a:t>ă.</a:t>
            </a:r>
            <a:endParaRPr lang="en-US" sz="3800" b="1" i="1" dirty="0"/>
          </a:p>
          <a:p>
            <a:pPr marL="0" indent="0">
              <a:buNone/>
            </a:pPr>
            <a:endParaRPr lang="en-US" sz="2800" b="1" i="1" dirty="0"/>
          </a:p>
          <a:p>
            <a:pPr marL="0" indent="0">
              <a:buNone/>
            </a:pPr>
            <a:r>
              <a:rPr lang="en-US" sz="2800" b="1" i="1" dirty="0"/>
              <a:t>                                                                   </a:t>
            </a:r>
            <a:r>
              <a:rPr lang="en-US" sz="2800" i="1" dirty="0"/>
              <a:t>1 </a:t>
            </a:r>
            <a:r>
              <a:rPr lang="en-US" sz="2800" i="1" dirty="0" err="1"/>
              <a:t>Corinteni</a:t>
            </a:r>
            <a:r>
              <a:rPr lang="en-US" sz="2800" i="1" dirty="0"/>
              <a:t> 14.26</a:t>
            </a:r>
          </a:p>
        </p:txBody>
      </p:sp>
    </p:spTree>
    <p:extLst>
      <p:ext uri="{BB962C8B-B14F-4D97-AF65-F5344CB8AC3E}">
        <p14:creationId xmlns:p14="http://schemas.microsoft.com/office/powerpoint/2010/main" val="4230926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TM03457452[[fn=Celestial]]</Template>
  <TotalTime>416</TotalTime>
  <Words>167</Words>
  <Application>Microsoft Office PowerPoint</Application>
  <PresentationFormat>Widescreen</PresentationFormat>
  <Paragraphs>21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Celestial</vt:lpstr>
      <vt:lpstr>SUCCESUL  binecuvÂntare sau blestem ?</vt:lpstr>
      <vt:lpstr>PowerPoint Presentation</vt:lpstr>
      <vt:lpstr>PowerPoint Presentation</vt:lpstr>
      <vt:lpstr>Succesul fĂrĂ autoritatea lui Dumnezeu</vt:lpstr>
      <vt:lpstr>    Succesul sub autoritatea lui Dumnezeu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SUCCESUL-  binecuvantare sau blestem?</dc:title>
  <dc:creator>Eugen Dascaleanu</dc:creator>
  <cp:lastModifiedBy>Eugen Dascaleanu</cp:lastModifiedBy>
  <cp:revision>15</cp:revision>
  <dcterms:created xsi:type="dcterms:W3CDTF">2018-06-02T07:26:55Z</dcterms:created>
  <dcterms:modified xsi:type="dcterms:W3CDTF">2018-06-03T09:24:02Z</dcterms:modified>
</cp:coreProperties>
</file>