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0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40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57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1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67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24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2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4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4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8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3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9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3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6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1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6B478B6-6A58-4CE5-B433-34E9B2DEE83D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B524C5D-236A-4D28-8E89-923DCBC47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CB0478-F6B5-4352-AFC8-65E69B6EF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Evanghelia</a:t>
            </a:r>
            <a:r>
              <a:rPr lang="en-US" dirty="0"/>
              <a:t> dup</a:t>
            </a:r>
            <a:r>
              <a:rPr lang="ro-RO" dirty="0"/>
              <a:t>ă</a:t>
            </a:r>
            <a:r>
              <a:rPr lang="en-US" dirty="0"/>
              <a:t> </a:t>
            </a:r>
            <a:r>
              <a:rPr lang="en-US" dirty="0" err="1"/>
              <a:t>Marcu</a:t>
            </a:r>
            <a:r>
              <a:rPr lang="en-US" dirty="0"/>
              <a:t> </a:t>
            </a:r>
            <a:br>
              <a:rPr lang="en-US" dirty="0"/>
            </a:br>
            <a:r>
              <a:rPr lang="ro-RO" dirty="0"/>
              <a:t>       </a:t>
            </a:r>
            <a:r>
              <a:rPr lang="en-US" dirty="0"/>
              <a:t>Cap 8.27 – 9.13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382D0CE-30D2-410D-8967-0FBEBB2A2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3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4603D2-4C77-4115-AA7B-500C664A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725768"/>
            <a:ext cx="10515600" cy="618187"/>
          </a:xfrm>
        </p:spPr>
        <p:txBody>
          <a:bodyPr>
            <a:normAutofit fontScale="90000"/>
          </a:bodyPr>
          <a:lstStyle/>
          <a:p>
            <a:r>
              <a:rPr lang="ro-RO" sz="4400" b="1" dirty="0"/>
              <a:t>       </a:t>
            </a:r>
            <a:r>
              <a:rPr lang="en-US" sz="4400" b="1" dirty="0"/>
              <a:t>Cine </a:t>
            </a:r>
            <a:r>
              <a:rPr lang="en-US" sz="4400" b="1" dirty="0" err="1"/>
              <a:t>zic</a:t>
            </a:r>
            <a:r>
              <a:rPr lang="en-US" sz="4400" b="1" dirty="0"/>
              <a:t> </a:t>
            </a:r>
            <a:r>
              <a:rPr lang="en-US" sz="4400" b="1" dirty="0" err="1"/>
              <a:t>oamenii</a:t>
            </a:r>
            <a:r>
              <a:rPr lang="en-US" sz="4400" b="1" dirty="0"/>
              <a:t> c</a:t>
            </a:r>
            <a:r>
              <a:rPr lang="ro-RO" sz="4400" b="1" dirty="0"/>
              <a:t>ă</a:t>
            </a:r>
            <a:r>
              <a:rPr lang="en-US" sz="4400" b="1" dirty="0"/>
              <a:t> sunt EU ?</a:t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CC7E8F-D900-410C-B74C-8DD54F5FC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1082"/>
            <a:ext cx="10515600" cy="3676917"/>
          </a:xfrm>
        </p:spPr>
        <p:txBody>
          <a:bodyPr>
            <a:normAutofit/>
          </a:bodyPr>
          <a:lstStyle/>
          <a:p>
            <a:r>
              <a:rPr lang="en-US" sz="3600" dirty="0" err="1"/>
              <a:t>Ioan</a:t>
            </a:r>
            <a:r>
              <a:rPr lang="en-US" sz="3600" dirty="0"/>
              <a:t> </a:t>
            </a:r>
            <a:r>
              <a:rPr lang="en-US" sz="3600" dirty="0" err="1"/>
              <a:t>Botez</a:t>
            </a:r>
            <a:r>
              <a:rPr lang="ro-RO" sz="3600" dirty="0"/>
              <a:t>ă</a:t>
            </a:r>
            <a:r>
              <a:rPr lang="en-US" sz="3600" dirty="0" err="1"/>
              <a:t>torul</a:t>
            </a:r>
            <a:endParaRPr lang="en-US" sz="3600" dirty="0"/>
          </a:p>
          <a:p>
            <a:r>
              <a:rPr lang="en-US" sz="3600" dirty="0" err="1"/>
              <a:t>Ilie</a:t>
            </a:r>
            <a:r>
              <a:rPr lang="en-US" sz="3600" dirty="0"/>
              <a:t> </a:t>
            </a:r>
          </a:p>
          <a:p>
            <a:r>
              <a:rPr lang="en-US" sz="3600" dirty="0" err="1"/>
              <a:t>Unul</a:t>
            </a:r>
            <a:r>
              <a:rPr lang="en-US" sz="3600" dirty="0"/>
              <a:t> </a:t>
            </a:r>
            <a:r>
              <a:rPr lang="en-US" sz="3600" dirty="0" err="1"/>
              <a:t>dintre</a:t>
            </a:r>
            <a:r>
              <a:rPr lang="en-US" sz="3600" dirty="0"/>
              <a:t> </a:t>
            </a:r>
            <a:r>
              <a:rPr lang="en-US" sz="3600" dirty="0" err="1"/>
              <a:t>prooroci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933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0B12C-4938-48C9-9001-4CEA4C63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245" y="553793"/>
            <a:ext cx="11792755" cy="1957587"/>
          </a:xfrm>
        </p:spPr>
        <p:txBody>
          <a:bodyPr>
            <a:normAutofit/>
          </a:bodyPr>
          <a:lstStyle/>
          <a:p>
            <a:r>
              <a:rPr lang="en-US" sz="4400" b="1" i="1" dirty="0"/>
              <a:t>O </a:t>
            </a:r>
            <a:r>
              <a:rPr lang="en-US" sz="4400" b="1" i="1" dirty="0" err="1"/>
              <a:t>nou</a:t>
            </a:r>
            <a:r>
              <a:rPr lang="ro-RO" sz="4400" b="1" i="1" dirty="0"/>
              <a:t>ă</a:t>
            </a:r>
            <a:r>
              <a:rPr lang="en-US" sz="4400" b="1" i="1" dirty="0"/>
              <a:t> </a:t>
            </a:r>
            <a:r>
              <a:rPr lang="en-US" sz="4400" b="1" i="1" dirty="0" err="1"/>
              <a:t>etap</a:t>
            </a:r>
            <a:r>
              <a:rPr lang="ro-RO" sz="4400" b="1" i="1" dirty="0"/>
              <a:t>ă</a:t>
            </a:r>
            <a:r>
              <a:rPr lang="en-US" sz="4400" b="1" i="1" dirty="0"/>
              <a:t> </a:t>
            </a:r>
            <a:r>
              <a:rPr lang="ro-RO" sz="4400" b="1" i="1" dirty="0"/>
              <a:t>î</a:t>
            </a:r>
            <a:r>
              <a:rPr lang="en-US" sz="4400" b="1" i="1" dirty="0"/>
              <a:t>n </a:t>
            </a:r>
            <a:r>
              <a:rPr lang="en-US" sz="4400" b="1" i="1" dirty="0" err="1"/>
              <a:t>revela</a:t>
            </a:r>
            <a:r>
              <a:rPr lang="ro-RO" sz="4400" b="1" i="1" dirty="0"/>
              <a:t>ț</a:t>
            </a:r>
            <a:r>
              <a:rPr lang="en-US" sz="4400" b="1" i="1" dirty="0" err="1"/>
              <a:t>ia</a:t>
            </a:r>
            <a:r>
              <a:rPr lang="en-US" sz="4400" b="1" i="1" dirty="0"/>
              <a:t> </a:t>
            </a:r>
            <a:r>
              <a:rPr lang="en-US" sz="4400" b="1" i="1" dirty="0" err="1"/>
              <a:t>despre</a:t>
            </a:r>
            <a:r>
              <a:rPr lang="en-US" sz="4400" b="1" i="1" dirty="0"/>
              <a:t> </a:t>
            </a:r>
            <a:r>
              <a:rPr lang="en-US" sz="4400" b="1" i="1" dirty="0" err="1"/>
              <a:t>Mesia</a:t>
            </a:r>
            <a:endParaRPr lang="en-US" sz="440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607A8D-4E84-41F6-97B4-3FA4FD785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1836"/>
            <a:ext cx="10515600" cy="430154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Atunci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nceput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nve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 c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Fiul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omului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trebuie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timeasc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mult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fie t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b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, de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preo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cei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seam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c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rturari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fie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omor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 ,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dup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trei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zile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nvieze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Dac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voie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cineva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vina dup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mine ,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lepede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 sine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nsusi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crucea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urmeze.C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oricin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vrea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scape via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a, 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pierde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oricine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îș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pierde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via</a:t>
            </a:r>
            <a:r>
              <a:rPr lang="ro-RO" sz="28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din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pricina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pricina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Evangheliei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en-US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o-RO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â</a:t>
            </a:r>
            <a:r>
              <a:rPr lang="en-US" sz="3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ntui</a:t>
            </a:r>
            <a:r>
              <a:rPr lang="en-US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8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E037CA-0EAB-4FF9-9014-78AA9A9BA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17" y="838200"/>
            <a:ext cx="11668259" cy="1892121"/>
          </a:xfrm>
        </p:spPr>
        <p:txBody>
          <a:bodyPr/>
          <a:lstStyle/>
          <a:p>
            <a:r>
              <a:rPr lang="ro-RO" b="1" dirty="0"/>
              <a:t>     </a:t>
            </a:r>
            <a:r>
              <a:rPr lang="en-US" b="1" dirty="0" err="1"/>
              <a:t>Privind</a:t>
            </a:r>
            <a:r>
              <a:rPr lang="en-US" b="1" dirty="0"/>
              <a:t> la </a:t>
            </a:r>
            <a:r>
              <a:rPr lang="en-US" b="1" dirty="0" err="1"/>
              <a:t>slava</a:t>
            </a:r>
            <a:r>
              <a:rPr lang="en-US" b="1" dirty="0"/>
              <a:t> </a:t>
            </a:r>
            <a:r>
              <a:rPr lang="en-US" b="1" dirty="0" err="1"/>
              <a:t>viitoare</a:t>
            </a:r>
            <a:r>
              <a:rPr lang="en-US" b="1" dirty="0"/>
              <a:t> </a:t>
            </a:r>
            <a:r>
              <a:rPr lang="en-US" b="1" dirty="0" err="1"/>
              <a:t>prin</a:t>
            </a:r>
            <a:r>
              <a:rPr lang="en-US" b="1" dirty="0"/>
              <a:t> </a:t>
            </a:r>
            <a:r>
              <a:rPr lang="en-US" b="1" dirty="0" err="1"/>
              <a:t>purtarea</a:t>
            </a:r>
            <a:r>
              <a:rPr lang="en-US" b="1" dirty="0"/>
              <a:t> </a:t>
            </a:r>
            <a:r>
              <a:rPr lang="en-US" b="1" dirty="0" err="1"/>
              <a:t>crucii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013349-3D71-4DFB-83A0-B22D454DA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541690"/>
            <a:ext cx="10758004" cy="247811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Petru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Iacov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Ioan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Ilie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3200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Moise ?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Acesta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fiul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MEU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prea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iubit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de EL s</a:t>
            </a:r>
            <a:r>
              <a:rPr lang="ro-RO" sz="3200" dirty="0"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asculta</a:t>
            </a:r>
            <a:r>
              <a:rPr lang="ro-RO" sz="3200" dirty="0"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48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171</TotalTime>
  <Words>225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Ion Boardroom</vt:lpstr>
      <vt:lpstr>Evanghelia după Marcu         Cap 8.27 – 9.13</vt:lpstr>
      <vt:lpstr>       Cine zic oamenii că sunt EU ? </vt:lpstr>
      <vt:lpstr>O nouă etapă în revelația despre Mesia</vt:lpstr>
      <vt:lpstr>     Privind la slava viitoare prin purtarea crucii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 Dascaleanu</dc:creator>
  <cp:lastModifiedBy>Costel G</cp:lastModifiedBy>
  <cp:revision>15</cp:revision>
  <dcterms:created xsi:type="dcterms:W3CDTF">2018-06-24T02:44:17Z</dcterms:created>
  <dcterms:modified xsi:type="dcterms:W3CDTF">2018-06-24T09:25:58Z</dcterms:modified>
</cp:coreProperties>
</file>