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96B478B6-6A58-4CE5-B433-34E9B2DEE83D}" type="datetimeFigureOut">
              <a:rPr lang="en-US" smtClean="0"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8B524C5D-236A-4D28-8E89-923DCBC47C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707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78B6-6A58-4CE5-B433-34E9B2DEE83D}" type="datetimeFigureOut">
              <a:rPr lang="en-US" smtClean="0"/>
              <a:t>6/24/2018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24C5D-236A-4D28-8E89-923DCBC47C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865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78B6-6A58-4CE5-B433-34E9B2DEE83D}" type="datetimeFigureOut">
              <a:rPr lang="en-US" smtClean="0"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24C5D-236A-4D28-8E89-923DCBC47C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4403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78B6-6A58-4CE5-B433-34E9B2DEE83D}" type="datetimeFigureOut">
              <a:rPr lang="en-US" smtClean="0"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24C5D-236A-4D28-8E89-923DCBC47C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5577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78B6-6A58-4CE5-B433-34E9B2DEE83D}" type="datetimeFigureOut">
              <a:rPr lang="en-US" smtClean="0"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24C5D-236A-4D28-8E89-923DCBC47C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519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78B6-6A58-4CE5-B433-34E9B2DEE83D}" type="datetimeFigureOut">
              <a:rPr lang="en-US" smtClean="0"/>
              <a:t>6/24/2018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24C5D-236A-4D28-8E89-923DCBC47C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0671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78B6-6A58-4CE5-B433-34E9B2DEE83D}" type="datetimeFigureOut">
              <a:rPr lang="en-US" smtClean="0"/>
              <a:t>6/24/2018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24C5D-236A-4D28-8E89-923DCBC47C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9248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96B478B6-6A58-4CE5-B433-34E9B2DEE83D}" type="datetimeFigureOut">
              <a:rPr lang="en-US" smtClean="0"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24C5D-236A-4D28-8E89-923DCBC47C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4426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96B478B6-6A58-4CE5-B433-34E9B2DEE83D}" type="datetimeFigureOut">
              <a:rPr lang="en-US" smtClean="0"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24C5D-236A-4D28-8E89-923DCBC47C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745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78B6-6A58-4CE5-B433-34E9B2DEE83D}" type="datetimeFigureOut">
              <a:rPr lang="en-US" smtClean="0"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24C5D-236A-4D28-8E89-923DCBC47C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342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78B6-6A58-4CE5-B433-34E9B2DEE83D}" type="datetimeFigureOut">
              <a:rPr lang="en-US" smtClean="0"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24C5D-236A-4D28-8E89-923DCBC47C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180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78B6-6A58-4CE5-B433-34E9B2DEE83D}" type="datetimeFigureOut">
              <a:rPr lang="en-US" smtClean="0"/>
              <a:t>6/24/2018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24C5D-236A-4D28-8E89-923DCBC47C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331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78B6-6A58-4CE5-B433-34E9B2DEE83D}" type="datetimeFigureOut">
              <a:rPr lang="en-US" smtClean="0"/>
              <a:t>6/24/2018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24C5D-236A-4D28-8E89-923DCBC47C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199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78B6-6A58-4CE5-B433-34E9B2DEE83D}" type="datetimeFigureOut">
              <a:rPr lang="en-US" smtClean="0"/>
              <a:t>6/24/2018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24C5D-236A-4D28-8E89-923DCBC47C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530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78B6-6A58-4CE5-B433-34E9B2DEE83D}" type="datetimeFigureOut">
              <a:rPr lang="en-US" smtClean="0"/>
              <a:t>6/24/2018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24C5D-236A-4D28-8E89-923DCBC47C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063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78B6-6A58-4CE5-B433-34E9B2DEE83D}" type="datetimeFigureOut">
              <a:rPr lang="en-US" smtClean="0"/>
              <a:t>6/24/2018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24C5D-236A-4D28-8E89-923DCBC47C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95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478B6-6A58-4CE5-B433-34E9B2DEE83D}" type="datetimeFigureOut">
              <a:rPr lang="en-US" smtClean="0"/>
              <a:t>6/24/2018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24C5D-236A-4D28-8E89-923DCBC47C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110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96B478B6-6A58-4CE5-B433-34E9B2DEE83D}" type="datetimeFigureOut">
              <a:rPr lang="en-US" smtClean="0"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8B524C5D-236A-4D28-8E89-923DCBC47C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10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CB0478-F6B5-4352-AFC8-65E69B6EF4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Evanghelia</a:t>
            </a:r>
            <a:r>
              <a:rPr lang="en-US" dirty="0"/>
              <a:t> dup</a:t>
            </a:r>
            <a:r>
              <a:rPr lang="ro-RO" dirty="0"/>
              <a:t>ă</a:t>
            </a:r>
            <a:r>
              <a:rPr lang="en-US" dirty="0"/>
              <a:t> </a:t>
            </a:r>
            <a:r>
              <a:rPr lang="en-US" dirty="0" err="1"/>
              <a:t>Marcu</a:t>
            </a:r>
            <a:r>
              <a:rPr lang="en-US" dirty="0"/>
              <a:t> </a:t>
            </a:r>
            <a:br>
              <a:rPr lang="en-US" dirty="0"/>
            </a:br>
            <a:r>
              <a:rPr lang="ro-RO" dirty="0"/>
              <a:t>       </a:t>
            </a:r>
            <a:r>
              <a:rPr lang="en-US" dirty="0"/>
              <a:t>Cap 8.27 – 9.13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382D0CE-30D2-410D-8967-0FBEBB2A27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236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C4603D2-4C77-4115-AA7B-500C664A1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725768"/>
            <a:ext cx="10515600" cy="618187"/>
          </a:xfrm>
        </p:spPr>
        <p:txBody>
          <a:bodyPr>
            <a:normAutofit fontScale="90000"/>
          </a:bodyPr>
          <a:lstStyle/>
          <a:p>
            <a:r>
              <a:rPr lang="ro-RO" sz="4400" b="1" dirty="0"/>
              <a:t>       </a:t>
            </a:r>
            <a:r>
              <a:rPr lang="en-US" sz="4400" b="1" dirty="0"/>
              <a:t>Cine </a:t>
            </a:r>
            <a:r>
              <a:rPr lang="en-US" sz="4400" b="1" dirty="0" err="1"/>
              <a:t>zic</a:t>
            </a:r>
            <a:r>
              <a:rPr lang="en-US" sz="4400" b="1" dirty="0"/>
              <a:t> </a:t>
            </a:r>
            <a:r>
              <a:rPr lang="en-US" sz="4400" b="1" dirty="0" err="1"/>
              <a:t>oamenii</a:t>
            </a:r>
            <a:r>
              <a:rPr lang="en-US" sz="4400" b="1" dirty="0"/>
              <a:t> c</a:t>
            </a:r>
            <a:r>
              <a:rPr lang="ro-RO" sz="4400" b="1" dirty="0"/>
              <a:t>ă</a:t>
            </a:r>
            <a:r>
              <a:rPr lang="en-US" sz="4400" b="1" dirty="0"/>
              <a:t> sunt EU ?</a:t>
            </a:r>
            <a:br>
              <a:rPr lang="en-US" sz="4400" b="1" dirty="0"/>
            </a:br>
            <a:endParaRPr lang="en-US" sz="4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1CC7E8F-D900-410C-B74C-8DD54F5FC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181082"/>
            <a:ext cx="10515600" cy="3676917"/>
          </a:xfrm>
        </p:spPr>
        <p:txBody>
          <a:bodyPr>
            <a:normAutofit/>
          </a:bodyPr>
          <a:lstStyle/>
          <a:p>
            <a:r>
              <a:rPr lang="en-US" sz="3600" dirty="0" err="1"/>
              <a:t>Ioan</a:t>
            </a:r>
            <a:r>
              <a:rPr lang="en-US" sz="3600" dirty="0"/>
              <a:t> </a:t>
            </a:r>
            <a:r>
              <a:rPr lang="en-US" sz="3600" dirty="0" err="1"/>
              <a:t>Botez</a:t>
            </a:r>
            <a:r>
              <a:rPr lang="ro-RO" sz="3600" dirty="0"/>
              <a:t>ă</a:t>
            </a:r>
            <a:r>
              <a:rPr lang="en-US" sz="3600" dirty="0" err="1"/>
              <a:t>torul</a:t>
            </a:r>
            <a:endParaRPr lang="en-US" sz="3600" dirty="0"/>
          </a:p>
          <a:p>
            <a:r>
              <a:rPr lang="en-US" sz="3600" dirty="0" err="1"/>
              <a:t>Ilie</a:t>
            </a:r>
            <a:r>
              <a:rPr lang="en-US" sz="3600" dirty="0"/>
              <a:t> </a:t>
            </a:r>
          </a:p>
          <a:p>
            <a:r>
              <a:rPr lang="en-US" sz="3600" dirty="0" err="1"/>
              <a:t>Unul</a:t>
            </a:r>
            <a:r>
              <a:rPr lang="en-US" sz="3600" dirty="0"/>
              <a:t> </a:t>
            </a:r>
            <a:r>
              <a:rPr lang="en-US" sz="3600" dirty="0" err="1"/>
              <a:t>dintre</a:t>
            </a:r>
            <a:r>
              <a:rPr lang="en-US" sz="3600" dirty="0"/>
              <a:t> </a:t>
            </a:r>
            <a:r>
              <a:rPr lang="en-US" sz="3600" dirty="0" err="1"/>
              <a:t>prooroci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509339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90B12C-4938-48C9-9001-4CEA4C63D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245" y="553793"/>
            <a:ext cx="11792755" cy="1957587"/>
          </a:xfrm>
        </p:spPr>
        <p:txBody>
          <a:bodyPr>
            <a:normAutofit/>
          </a:bodyPr>
          <a:lstStyle/>
          <a:p>
            <a:r>
              <a:rPr lang="en-US" sz="4400" b="1" i="1" dirty="0"/>
              <a:t>O </a:t>
            </a:r>
            <a:r>
              <a:rPr lang="en-US" sz="4400" b="1" i="1" dirty="0" err="1"/>
              <a:t>nou</a:t>
            </a:r>
            <a:r>
              <a:rPr lang="ro-RO" sz="4400" b="1" i="1" dirty="0"/>
              <a:t>ă</a:t>
            </a:r>
            <a:r>
              <a:rPr lang="en-US" sz="4400" b="1" i="1" dirty="0"/>
              <a:t> </a:t>
            </a:r>
            <a:r>
              <a:rPr lang="en-US" sz="4400" b="1" i="1" dirty="0" err="1"/>
              <a:t>etap</a:t>
            </a:r>
            <a:r>
              <a:rPr lang="ro-RO" sz="4400" b="1" i="1" dirty="0"/>
              <a:t>ă</a:t>
            </a:r>
            <a:r>
              <a:rPr lang="en-US" sz="4400" b="1" i="1" dirty="0"/>
              <a:t> </a:t>
            </a:r>
            <a:r>
              <a:rPr lang="ro-RO" sz="4400" b="1" i="1" dirty="0"/>
              <a:t>î</a:t>
            </a:r>
            <a:r>
              <a:rPr lang="en-US" sz="4400" b="1" i="1" dirty="0"/>
              <a:t>n </a:t>
            </a:r>
            <a:r>
              <a:rPr lang="en-US" sz="4400" b="1" i="1" dirty="0" err="1"/>
              <a:t>revela</a:t>
            </a:r>
            <a:r>
              <a:rPr lang="ro-RO" sz="4400" b="1" i="1" dirty="0"/>
              <a:t>ț</a:t>
            </a:r>
            <a:r>
              <a:rPr lang="en-US" sz="4400" b="1" i="1" dirty="0" err="1"/>
              <a:t>ia</a:t>
            </a:r>
            <a:r>
              <a:rPr lang="en-US" sz="4400" b="1" i="1" dirty="0"/>
              <a:t> </a:t>
            </a:r>
            <a:r>
              <a:rPr lang="en-US" sz="4400" b="1" i="1" dirty="0" err="1"/>
              <a:t>despre</a:t>
            </a:r>
            <a:r>
              <a:rPr lang="en-US" sz="4400" b="1" i="1" dirty="0"/>
              <a:t> </a:t>
            </a:r>
            <a:r>
              <a:rPr lang="en-US" sz="4400" b="1" i="1" dirty="0" err="1"/>
              <a:t>Mesia</a:t>
            </a:r>
            <a:endParaRPr lang="en-US" sz="4400" b="1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6607A8D-4E84-41F6-97B4-3FA4FD785B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81836"/>
            <a:ext cx="10515600" cy="4301544"/>
          </a:xfrm>
        </p:spPr>
        <p:txBody>
          <a:bodyPr>
            <a:normAutofit fontScale="92500" lnSpcReduction="10000"/>
          </a:bodyPr>
          <a:lstStyle/>
          <a:p>
            <a:endParaRPr lang="en-US" dirty="0"/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Atunci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î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nceput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î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nve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ț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 c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Fiul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omului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trebuie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timeasc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mult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s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fie t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duit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de b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tr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â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, de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preo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ț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cei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de seam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ș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de c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rturari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s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fie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omor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â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 , 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ș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dup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trei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zile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î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nvieze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Dac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voie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ș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cineva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vina dup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mine , s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lepede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de sine 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î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nsusi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s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ș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crucea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ș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urmeze.C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oricin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vrea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ș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scape via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ț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a, o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pierde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oricine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îș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pierde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via</a:t>
            </a: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ț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 din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pricina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pricina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Evangheliei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</a:t>
            </a:r>
            <a:r>
              <a:rPr lang="en-US" sz="3500" b="1" i="1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sz="35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500" b="1" i="1" dirty="0"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ro-RO" sz="3500" b="1" i="1" dirty="0">
                <a:latin typeface="Arial" panose="020B0604020202020204" pitchFamily="34" charset="0"/>
                <a:cs typeface="Arial" panose="020B0604020202020204" pitchFamily="34" charset="0"/>
              </a:rPr>
              <a:t>â</a:t>
            </a:r>
            <a:r>
              <a:rPr lang="en-US" sz="35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ntui</a:t>
            </a:r>
            <a:r>
              <a:rPr lang="en-US" sz="35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280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E037CA-0EAB-4FF9-9014-78AA9A9BA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217" y="838200"/>
            <a:ext cx="11668259" cy="1892121"/>
          </a:xfrm>
        </p:spPr>
        <p:txBody>
          <a:bodyPr/>
          <a:lstStyle/>
          <a:p>
            <a:r>
              <a:rPr lang="ro-RO" b="1" dirty="0"/>
              <a:t>     </a:t>
            </a:r>
            <a:r>
              <a:rPr lang="en-US" b="1" dirty="0" err="1"/>
              <a:t>Privind</a:t>
            </a:r>
            <a:r>
              <a:rPr lang="en-US" b="1" dirty="0"/>
              <a:t> la </a:t>
            </a:r>
            <a:r>
              <a:rPr lang="en-US" b="1" dirty="0" err="1"/>
              <a:t>slava</a:t>
            </a:r>
            <a:r>
              <a:rPr lang="en-US" b="1" dirty="0"/>
              <a:t> </a:t>
            </a:r>
            <a:r>
              <a:rPr lang="en-US" b="1" dirty="0" err="1"/>
              <a:t>viitoare</a:t>
            </a:r>
            <a:r>
              <a:rPr lang="en-US" b="1" dirty="0"/>
              <a:t> </a:t>
            </a:r>
            <a:r>
              <a:rPr lang="en-US" b="1" dirty="0" err="1"/>
              <a:t>prin</a:t>
            </a:r>
            <a:r>
              <a:rPr lang="en-US" b="1" dirty="0"/>
              <a:t> </a:t>
            </a:r>
            <a:r>
              <a:rPr lang="en-US" b="1" dirty="0" err="1"/>
              <a:t>purtarea</a:t>
            </a:r>
            <a:r>
              <a:rPr lang="en-US" b="1" dirty="0"/>
              <a:t> </a:t>
            </a:r>
            <a:r>
              <a:rPr lang="en-US" b="1" dirty="0" err="1"/>
              <a:t>crucii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5013349-3D71-4DFB-83A0-B22D454DA7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3541690"/>
            <a:ext cx="10758004" cy="2478110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ce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doar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Petru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Iacov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Ioan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  <a:p>
            <a:pPr marL="0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ce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Ilie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3200" dirty="0">
                <a:latin typeface="Arial" panose="020B0604020202020204" pitchFamily="34" charset="0"/>
                <a:cs typeface="Arial" panose="020B0604020202020204" pitchFamily="34" charset="0"/>
              </a:rPr>
              <a:t>ș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Moise ?</a:t>
            </a:r>
          </a:p>
          <a:p>
            <a:pPr marL="0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Acesta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fiul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MEU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prea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iubit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de EL s</a:t>
            </a:r>
            <a:r>
              <a:rPr lang="ro-RO" sz="3200" dirty="0">
                <a:latin typeface="Arial" panose="020B0604020202020204" pitchFamily="34" charset="0"/>
                <a:cs typeface="Arial" panose="020B0604020202020204" pitchFamily="34" charset="0"/>
              </a:rPr>
              <a:t>ă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asculta</a:t>
            </a:r>
            <a:r>
              <a:rPr lang="ro-RO" sz="3200" dirty="0">
                <a:latin typeface="Arial" panose="020B0604020202020204" pitchFamily="34" charset="0"/>
                <a:cs typeface="Arial" panose="020B0604020202020204" pitchFamily="34" charset="0"/>
              </a:rPr>
              <a:t>ț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6489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171</TotalTime>
  <Words>225</Words>
  <Application>Microsoft Office PowerPoint</Application>
  <PresentationFormat>Custom</PresentationFormat>
  <Paragraphs>15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Ion Boardroom</vt:lpstr>
      <vt:lpstr>Evanghelia după Marcu         Cap 8.27 – 9.13</vt:lpstr>
      <vt:lpstr>       Cine zic oamenii că sunt EU ? </vt:lpstr>
      <vt:lpstr>O nouă etapă în revelația despre Mesia</vt:lpstr>
      <vt:lpstr>     Privind la slava viitoare prin purtarea crucii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Eugen Dascaleanu</dc:creator>
  <cp:lastModifiedBy>Costel G</cp:lastModifiedBy>
  <cp:revision>15</cp:revision>
  <dcterms:created xsi:type="dcterms:W3CDTF">2018-06-24T02:44:17Z</dcterms:created>
  <dcterms:modified xsi:type="dcterms:W3CDTF">2018-06-24T09:25:58Z</dcterms:modified>
</cp:coreProperties>
</file>