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0" r:id="rId5"/>
    <p:sldId id="258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5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A2C3-709A-427F-9AFD-C8DC0CC0BD01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BFE4-65C0-4DCF-BD81-3F14F0968F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A2C3-709A-427F-9AFD-C8DC0CC0BD01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BFE4-65C0-4DCF-BD81-3F14F0968F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A2C3-709A-427F-9AFD-C8DC0CC0BD01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BFE4-65C0-4DCF-BD81-3F14F0968F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A2C3-709A-427F-9AFD-C8DC0CC0BD01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BFE4-65C0-4DCF-BD81-3F14F0968F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A2C3-709A-427F-9AFD-C8DC0CC0BD01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BFE4-65C0-4DCF-BD81-3F14F0968F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A2C3-709A-427F-9AFD-C8DC0CC0BD01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BFE4-65C0-4DCF-BD81-3F14F0968F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A2C3-709A-427F-9AFD-C8DC0CC0BD01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BFE4-65C0-4DCF-BD81-3F14F0968F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A2C3-709A-427F-9AFD-C8DC0CC0BD01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BFE4-65C0-4DCF-BD81-3F14F0968F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A2C3-709A-427F-9AFD-C8DC0CC0BD01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BFE4-65C0-4DCF-BD81-3F14F0968F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A2C3-709A-427F-9AFD-C8DC0CC0BD01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BFE4-65C0-4DCF-BD81-3F14F0968F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A2C3-709A-427F-9AFD-C8DC0CC0BD01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BFE4-65C0-4DCF-BD81-3F14F0968F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6A2C3-709A-427F-9AFD-C8DC0CC0BD01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1BFE4-65C0-4DCF-BD81-3F14F0968FE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43200" y="1143000"/>
            <a:ext cx="327916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ORICINE VREA s</a:t>
            </a:r>
            <a:r>
              <a:rPr lang="ro-RO" dirty="0" smtClean="0"/>
              <a:t>ă</a:t>
            </a:r>
            <a:r>
              <a:rPr lang="en-US" dirty="0" smtClean="0"/>
              <a:t> </a:t>
            </a:r>
            <a:r>
              <a:rPr lang="en-US" dirty="0" err="1" smtClean="0"/>
              <a:t>vin</a:t>
            </a:r>
            <a:r>
              <a:rPr lang="ro-RO" dirty="0" smtClean="0"/>
              <a:t>ă</a:t>
            </a:r>
            <a:r>
              <a:rPr lang="en-US" dirty="0" smtClean="0"/>
              <a:t> dup</a:t>
            </a:r>
            <a:r>
              <a:rPr lang="ro-RO" dirty="0" smtClean="0"/>
              <a:t>ă</a:t>
            </a:r>
            <a:r>
              <a:rPr lang="en-US" dirty="0" smtClean="0"/>
              <a:t> Mine</a:t>
            </a:r>
          </a:p>
          <a:p>
            <a:r>
              <a:rPr lang="en-US" dirty="0"/>
              <a:t> </a:t>
            </a:r>
            <a:r>
              <a:rPr lang="en-US" dirty="0" smtClean="0"/>
              <a:t>   s</a:t>
            </a:r>
            <a:r>
              <a:rPr lang="ro-RO" dirty="0" smtClean="0"/>
              <a:t>ă</a:t>
            </a:r>
            <a:r>
              <a:rPr lang="en-US" dirty="0" smtClean="0"/>
              <a:t> se </a:t>
            </a:r>
            <a:r>
              <a:rPr lang="en-US" dirty="0" err="1" smtClean="0"/>
              <a:t>lepede</a:t>
            </a:r>
            <a:r>
              <a:rPr lang="en-US" dirty="0" smtClean="0"/>
              <a:t> de sine </a:t>
            </a:r>
            <a:r>
              <a:rPr lang="ro-RO" dirty="0" smtClean="0"/>
              <a:t>î</a:t>
            </a:r>
            <a:r>
              <a:rPr lang="en-US" dirty="0" err="1" smtClean="0"/>
              <a:t>nsu</a:t>
            </a:r>
            <a:r>
              <a:rPr lang="ro-RO" dirty="0" smtClean="0"/>
              <a:t>ș</a:t>
            </a:r>
            <a:r>
              <a:rPr lang="en-US" dirty="0" err="1" smtClean="0"/>
              <a:t>i</a:t>
            </a:r>
            <a:r>
              <a:rPr lang="en-US" dirty="0" smtClean="0"/>
              <a:t>,</a:t>
            </a:r>
          </a:p>
          <a:p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ro-RO" dirty="0" err="1" smtClean="0"/>
              <a:t>ș</a:t>
            </a:r>
            <a:r>
              <a:rPr lang="en-US" dirty="0" err="1" smtClean="0"/>
              <a:t>i</a:t>
            </a:r>
            <a:r>
              <a:rPr lang="en-US" dirty="0" smtClean="0"/>
              <a:t> s</a:t>
            </a:r>
            <a:r>
              <a:rPr lang="ro-RO" dirty="0" smtClean="0"/>
              <a:t>ă</a:t>
            </a:r>
            <a:r>
              <a:rPr lang="en-US" dirty="0" smtClean="0"/>
              <a:t>-</a:t>
            </a:r>
            <a:r>
              <a:rPr lang="ro-RO" dirty="0" err="1" smtClean="0"/>
              <a:t>ș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ia</a:t>
            </a:r>
            <a:r>
              <a:rPr lang="en-US" dirty="0" smtClean="0"/>
              <a:t> </a:t>
            </a:r>
            <a:r>
              <a:rPr lang="en-US" dirty="0" err="1" smtClean="0"/>
              <a:t>crucea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ro-RO" dirty="0" err="1" smtClean="0"/>
              <a:t>ș</a:t>
            </a:r>
            <a:r>
              <a:rPr lang="en-US" dirty="0" err="1" smtClean="0"/>
              <a:t>i</a:t>
            </a:r>
            <a:r>
              <a:rPr lang="en-US" dirty="0" smtClean="0"/>
              <a:t> s</a:t>
            </a:r>
            <a:r>
              <a:rPr lang="ro-RO" dirty="0" smtClean="0"/>
              <a:t>ă</a:t>
            </a:r>
            <a:r>
              <a:rPr lang="en-US" dirty="0" smtClean="0"/>
              <a:t> M</a:t>
            </a:r>
            <a:r>
              <a:rPr lang="ro-RO" dirty="0" smtClean="0"/>
              <a:t>ă</a:t>
            </a:r>
            <a:r>
              <a:rPr lang="en-US" dirty="0" smtClean="0"/>
              <a:t> </a:t>
            </a:r>
            <a:r>
              <a:rPr lang="en-US" dirty="0" err="1" smtClean="0"/>
              <a:t>urmeze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33600" y="2667000"/>
            <a:ext cx="39796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PERSPECTIVA LUL DUMNEZEU</a:t>
            </a:r>
          </a:p>
          <a:p>
            <a:r>
              <a:rPr lang="en-US" sz="2400" b="1" dirty="0" smtClean="0"/>
              <a:t>                          </a:t>
            </a:r>
            <a:r>
              <a:rPr lang="en-US" sz="2400" b="1" dirty="0" err="1" smtClean="0"/>
              <a:t>vs</a:t>
            </a:r>
            <a:endParaRPr lang="en-US" sz="2400" b="1" dirty="0" smtClean="0"/>
          </a:p>
          <a:p>
            <a:r>
              <a:rPr lang="en-US" sz="2400" b="1" dirty="0" smtClean="0"/>
              <a:t>    PERSPECTIVA OAMENILOR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066800" y="4267200"/>
            <a:ext cx="78820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Binecuv</a:t>
            </a:r>
            <a:r>
              <a:rPr lang="ro-RO" dirty="0" smtClean="0"/>
              <a:t>â</a:t>
            </a:r>
            <a:r>
              <a:rPr lang="en-US" dirty="0" err="1" smtClean="0"/>
              <a:t>ntat</a:t>
            </a:r>
            <a:r>
              <a:rPr lang="en-US" dirty="0" smtClean="0"/>
              <a:t> fie </a:t>
            </a:r>
            <a:r>
              <a:rPr lang="en-US" dirty="0" err="1" smtClean="0"/>
              <a:t>Dumnezeul</a:t>
            </a:r>
            <a:r>
              <a:rPr lang="en-US" dirty="0" smtClean="0"/>
              <a:t> </a:t>
            </a:r>
            <a:r>
              <a:rPr lang="ro-RO" dirty="0" err="1" smtClean="0"/>
              <a:t>ș</a:t>
            </a:r>
            <a:r>
              <a:rPr lang="en-US" dirty="0" err="1" smtClean="0"/>
              <a:t>i</a:t>
            </a:r>
            <a:r>
              <a:rPr lang="en-US" dirty="0" smtClean="0"/>
              <a:t> Tat</a:t>
            </a:r>
            <a:r>
              <a:rPr lang="ro-RO" dirty="0" smtClean="0"/>
              <a:t>ă</a:t>
            </a:r>
            <a:r>
              <a:rPr lang="en-US" dirty="0" smtClean="0"/>
              <a:t>l </a:t>
            </a:r>
            <a:r>
              <a:rPr lang="en-US" dirty="0" err="1" smtClean="0"/>
              <a:t>Domnului</a:t>
            </a:r>
            <a:r>
              <a:rPr lang="en-US" dirty="0" smtClean="0"/>
              <a:t> </a:t>
            </a:r>
            <a:r>
              <a:rPr lang="en-US" dirty="0" err="1" smtClean="0"/>
              <a:t>nostru</a:t>
            </a:r>
            <a:r>
              <a:rPr lang="en-US" dirty="0" smtClean="0"/>
              <a:t> </a:t>
            </a:r>
            <a:r>
              <a:rPr lang="en-US" dirty="0" err="1" smtClean="0"/>
              <a:t>Isus</a:t>
            </a:r>
            <a:r>
              <a:rPr lang="en-US" dirty="0" smtClean="0"/>
              <a:t> </a:t>
            </a:r>
            <a:r>
              <a:rPr lang="en-US" dirty="0" err="1" smtClean="0"/>
              <a:t>Hristos</a:t>
            </a:r>
            <a:r>
              <a:rPr lang="en-US" dirty="0" smtClean="0"/>
              <a:t>, </a:t>
            </a:r>
          </a:p>
          <a:p>
            <a:r>
              <a:rPr lang="en-US" dirty="0" smtClean="0"/>
              <a:t>care ne-a </a:t>
            </a:r>
            <a:r>
              <a:rPr lang="en-US" dirty="0" err="1" smtClean="0"/>
              <a:t>binecuv</a:t>
            </a:r>
            <a:r>
              <a:rPr lang="ro-RO" dirty="0" smtClean="0"/>
              <a:t>â</a:t>
            </a:r>
            <a:r>
              <a:rPr lang="en-US" dirty="0" err="1" smtClean="0"/>
              <a:t>ntat</a:t>
            </a:r>
            <a:r>
              <a:rPr lang="en-US" dirty="0" smtClean="0"/>
              <a:t>  cu </a:t>
            </a:r>
            <a:r>
              <a:rPr lang="en-US" dirty="0" err="1" smtClean="0"/>
              <a:t>orice</a:t>
            </a:r>
            <a:r>
              <a:rPr lang="en-US" dirty="0" smtClean="0"/>
              <a:t> </a:t>
            </a:r>
            <a:r>
              <a:rPr lang="en-US" dirty="0" err="1" smtClean="0"/>
              <a:t>binecuv</a:t>
            </a:r>
            <a:r>
              <a:rPr lang="ro-RO" dirty="0" smtClean="0"/>
              <a:t>â</a:t>
            </a:r>
            <a:r>
              <a:rPr lang="en-US" dirty="0" err="1" smtClean="0"/>
              <a:t>ntare</a:t>
            </a:r>
            <a:r>
              <a:rPr lang="en-US" dirty="0" smtClean="0"/>
              <a:t> spiritual</a:t>
            </a:r>
            <a:r>
              <a:rPr lang="ro-RO" dirty="0" smtClean="0"/>
              <a:t>ă</a:t>
            </a:r>
            <a:r>
              <a:rPr lang="en-US" dirty="0" smtClean="0"/>
              <a:t> </a:t>
            </a:r>
            <a:r>
              <a:rPr lang="ro-RO" dirty="0" smtClean="0"/>
              <a:t>î</a:t>
            </a:r>
            <a:r>
              <a:rPr lang="en-US" dirty="0" smtClean="0"/>
              <a:t>n </a:t>
            </a:r>
            <a:r>
              <a:rPr lang="en-US" dirty="0" err="1" smtClean="0"/>
              <a:t>cele</a:t>
            </a:r>
            <a:r>
              <a:rPr lang="en-US" dirty="0" smtClean="0"/>
              <a:t> </a:t>
            </a:r>
            <a:r>
              <a:rPr lang="en-US" dirty="0" err="1" smtClean="0"/>
              <a:t>cere</a:t>
            </a:r>
            <a:r>
              <a:rPr lang="ro-RO" dirty="0" smtClean="0"/>
              <a:t>ș</a:t>
            </a:r>
            <a:r>
              <a:rPr lang="en-US" dirty="0" err="1" smtClean="0"/>
              <a:t>ti</a:t>
            </a:r>
            <a:r>
              <a:rPr lang="en-US" dirty="0" smtClean="0"/>
              <a:t>, </a:t>
            </a:r>
            <a:r>
              <a:rPr lang="ro-RO" dirty="0" smtClean="0"/>
              <a:t>î</a:t>
            </a:r>
            <a:r>
              <a:rPr lang="en-US" dirty="0" smtClean="0"/>
              <a:t>n </a:t>
            </a:r>
            <a:r>
              <a:rPr lang="en-US" dirty="0" err="1" smtClean="0"/>
              <a:t>Hristos</a:t>
            </a:r>
            <a:r>
              <a:rPr lang="en-US" dirty="0" smtClean="0"/>
              <a:t>;</a:t>
            </a:r>
          </a:p>
          <a:p>
            <a:r>
              <a:rPr lang="en-US" dirty="0" smtClean="0"/>
              <a:t>                                                                                     </a:t>
            </a:r>
            <a:r>
              <a:rPr lang="en-US" dirty="0" err="1" smtClean="0"/>
              <a:t>Efeseni</a:t>
            </a:r>
            <a:r>
              <a:rPr lang="en-US" dirty="0" smtClean="0"/>
              <a:t> 1:3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76600" y="3352800"/>
            <a:ext cx="297286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</a:t>
            </a:r>
            <a:r>
              <a:rPr lang="ro-RO" dirty="0" smtClean="0"/>
              <a:t>ă</a:t>
            </a:r>
            <a:r>
              <a:rPr lang="en-US" dirty="0" smtClean="0"/>
              <a:t>r</a:t>
            </a:r>
            <a:r>
              <a:rPr lang="ro-RO" dirty="0" smtClean="0"/>
              <a:t>ă</a:t>
            </a:r>
            <a:r>
              <a:rPr lang="en-US" dirty="0" err="1" smtClean="0"/>
              <a:t>cie</a:t>
            </a:r>
            <a:r>
              <a:rPr lang="en-US" dirty="0" smtClean="0"/>
              <a:t>, </a:t>
            </a:r>
            <a:r>
              <a:rPr lang="en-US" dirty="0" err="1" smtClean="0"/>
              <a:t>umilin</a:t>
            </a:r>
            <a:r>
              <a:rPr lang="ro-RO" dirty="0" smtClean="0"/>
              <a:t>ță</a:t>
            </a:r>
            <a:r>
              <a:rPr lang="en-US" dirty="0" smtClean="0"/>
              <a:t>  </a:t>
            </a:r>
          </a:p>
          <a:p>
            <a:r>
              <a:rPr lang="en-US" dirty="0" smtClean="0"/>
              <a:t>S</a:t>
            </a:r>
            <a:r>
              <a:rPr lang="ro-RO" dirty="0" smtClean="0"/>
              <a:t>ă</a:t>
            </a:r>
            <a:r>
              <a:rPr lang="en-US" dirty="0" smtClean="0"/>
              <a:t> </a:t>
            </a:r>
            <a:r>
              <a:rPr lang="en-US" dirty="0" err="1" smtClean="0"/>
              <a:t>fii</a:t>
            </a:r>
            <a:r>
              <a:rPr lang="en-US" dirty="0" smtClean="0"/>
              <a:t> </a:t>
            </a:r>
            <a:r>
              <a:rPr lang="en-US" dirty="0" err="1" smtClean="0"/>
              <a:t>vorbit</a:t>
            </a:r>
            <a:r>
              <a:rPr lang="en-US" dirty="0" smtClean="0"/>
              <a:t> de r</a:t>
            </a:r>
            <a:r>
              <a:rPr lang="ro-RO" dirty="0" smtClean="0"/>
              <a:t>ă</a:t>
            </a:r>
            <a:r>
              <a:rPr lang="en-US" dirty="0" smtClean="0"/>
              <a:t>u</a:t>
            </a:r>
          </a:p>
          <a:p>
            <a:r>
              <a:rPr lang="en-US" dirty="0" smtClean="0"/>
              <a:t>Sa nu-</a:t>
            </a:r>
            <a:r>
              <a:rPr lang="ro-RO" dirty="0" err="1" smtClean="0"/>
              <a:t>ț</a:t>
            </a:r>
            <a:r>
              <a:rPr lang="en-US" dirty="0" err="1" smtClean="0"/>
              <a:t>i</a:t>
            </a:r>
            <a:r>
              <a:rPr lang="en-US" dirty="0" smtClean="0"/>
              <a:t> fie </a:t>
            </a:r>
            <a:r>
              <a:rPr lang="en-US" dirty="0" err="1" smtClean="0"/>
              <a:t>respectate</a:t>
            </a:r>
            <a:r>
              <a:rPr lang="en-US" dirty="0" smtClean="0"/>
              <a:t> </a:t>
            </a:r>
            <a:r>
              <a:rPr lang="en-US" dirty="0" err="1" smtClean="0"/>
              <a:t>valorile</a:t>
            </a:r>
            <a:endParaRPr lang="en-US" dirty="0" smtClean="0"/>
          </a:p>
          <a:p>
            <a:r>
              <a:rPr lang="en-US" dirty="0" err="1" smtClean="0"/>
              <a:t>Greut</a:t>
            </a:r>
            <a:r>
              <a:rPr lang="ro-RO" dirty="0" smtClean="0"/>
              <a:t>ăț</a:t>
            </a:r>
            <a:r>
              <a:rPr lang="en-US" dirty="0" err="1" smtClean="0"/>
              <a:t>ile</a:t>
            </a:r>
            <a:r>
              <a:rPr lang="en-US" dirty="0" smtClean="0"/>
              <a:t> vie</a:t>
            </a:r>
            <a:r>
              <a:rPr lang="ro-RO" dirty="0" smtClean="0"/>
              <a:t>ț</a:t>
            </a:r>
            <a:r>
              <a:rPr lang="en-US" dirty="0" smtClean="0"/>
              <a:t>ii</a:t>
            </a:r>
          </a:p>
          <a:p>
            <a:r>
              <a:rPr lang="en-US" dirty="0" err="1" smtClean="0"/>
              <a:t>Inconfort</a:t>
            </a:r>
            <a:endParaRPr lang="en-US" dirty="0" smtClean="0"/>
          </a:p>
          <a:p>
            <a:r>
              <a:rPr lang="en-US" dirty="0" smtClean="0"/>
              <a:t>…………………………..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200400" y="990600"/>
            <a:ext cx="217495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</a:t>
            </a:r>
            <a:r>
              <a:rPr lang="ro-RO" dirty="0" smtClean="0"/>
              <a:t>ă</a:t>
            </a:r>
            <a:r>
              <a:rPr lang="en-US" dirty="0" smtClean="0"/>
              <a:t> </a:t>
            </a:r>
            <a:r>
              <a:rPr lang="en-US" dirty="0" err="1" smtClean="0"/>
              <a:t>fii</a:t>
            </a:r>
            <a:r>
              <a:rPr lang="en-US" dirty="0" smtClean="0"/>
              <a:t> cap, </a:t>
            </a:r>
            <a:r>
              <a:rPr lang="ro-RO" dirty="0" err="1" smtClean="0"/>
              <a:t>ș</a:t>
            </a:r>
            <a:r>
              <a:rPr lang="en-US" dirty="0" err="1" smtClean="0"/>
              <a:t>i</a:t>
            </a:r>
            <a:r>
              <a:rPr lang="en-US" dirty="0" smtClean="0"/>
              <a:t> nu </a:t>
            </a:r>
            <a:r>
              <a:rPr lang="en-US" dirty="0" err="1" smtClean="0"/>
              <a:t>coad</a:t>
            </a:r>
            <a:r>
              <a:rPr lang="ro-RO" dirty="0" smtClean="0"/>
              <a:t>ă</a:t>
            </a:r>
            <a:endParaRPr lang="en-US" dirty="0" smtClean="0"/>
          </a:p>
          <a:p>
            <a:r>
              <a:rPr lang="en-US" dirty="0" smtClean="0"/>
              <a:t>S</a:t>
            </a:r>
            <a:r>
              <a:rPr lang="ro-RO" dirty="0" smtClean="0"/>
              <a:t>ă</a:t>
            </a:r>
            <a:r>
              <a:rPr lang="en-US" dirty="0" smtClean="0"/>
              <a:t> </a:t>
            </a:r>
            <a:r>
              <a:rPr lang="en-US" dirty="0" err="1" smtClean="0"/>
              <a:t>fii</a:t>
            </a:r>
            <a:r>
              <a:rPr lang="en-US" dirty="0" smtClean="0"/>
              <a:t> </a:t>
            </a:r>
            <a:r>
              <a:rPr lang="en-US" dirty="0" err="1" smtClean="0"/>
              <a:t>apreciat</a:t>
            </a:r>
            <a:endParaRPr lang="en-US" dirty="0" smtClean="0"/>
          </a:p>
          <a:p>
            <a:r>
              <a:rPr lang="en-US" dirty="0" smtClean="0"/>
              <a:t>S</a:t>
            </a:r>
            <a:r>
              <a:rPr lang="ro-RO" dirty="0" smtClean="0"/>
              <a:t>ă</a:t>
            </a:r>
            <a:r>
              <a:rPr lang="en-US" dirty="0" smtClean="0"/>
              <a:t> </a:t>
            </a:r>
            <a:r>
              <a:rPr lang="en-US" dirty="0" err="1" smtClean="0"/>
              <a:t>fii</a:t>
            </a:r>
            <a:r>
              <a:rPr lang="en-US" dirty="0" smtClean="0"/>
              <a:t> l</a:t>
            </a:r>
            <a:r>
              <a:rPr lang="ro-RO" dirty="0" smtClean="0"/>
              <a:t>ă</a:t>
            </a:r>
            <a:r>
              <a:rPr lang="en-US" dirty="0" err="1" smtClean="0"/>
              <a:t>udat</a:t>
            </a:r>
            <a:endParaRPr lang="en-US" dirty="0" smtClean="0"/>
          </a:p>
          <a:p>
            <a:r>
              <a:rPr lang="en-US" dirty="0" smtClean="0"/>
              <a:t>S</a:t>
            </a:r>
            <a:r>
              <a:rPr lang="ro-RO" dirty="0" smtClean="0"/>
              <a:t>ă</a:t>
            </a:r>
            <a:r>
              <a:rPr lang="en-US" dirty="0" smtClean="0"/>
              <a:t> </a:t>
            </a:r>
            <a:r>
              <a:rPr lang="en-US" dirty="0" err="1" smtClean="0"/>
              <a:t>fii</a:t>
            </a:r>
            <a:r>
              <a:rPr lang="en-US" dirty="0" smtClean="0"/>
              <a:t> </a:t>
            </a:r>
            <a:r>
              <a:rPr lang="en-US" dirty="0" err="1" smtClean="0"/>
              <a:t>respectat</a:t>
            </a:r>
            <a:endParaRPr lang="en-US" dirty="0" smtClean="0"/>
          </a:p>
          <a:p>
            <a:r>
              <a:rPr lang="en-US" dirty="0" smtClean="0"/>
              <a:t>………………………….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219200" y="2667000"/>
            <a:ext cx="7246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CARE ESTE PERSPECTIVA LUI DUMNEZEU CU PRIVIRE LA BINECUV</a:t>
            </a:r>
            <a:r>
              <a:rPr lang="ro-RO" b="1" dirty="0" smtClean="0"/>
              <a:t>Â</a:t>
            </a:r>
            <a:r>
              <a:rPr lang="en-US" b="1" dirty="0" smtClean="0"/>
              <a:t>NTARE?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400" y="990600"/>
            <a:ext cx="31009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  PERSPECTIVA LUI DUMNEZEU</a:t>
            </a:r>
          </a:p>
          <a:p>
            <a:pPr algn="ctr"/>
            <a:r>
              <a:rPr lang="en-US" b="1" dirty="0"/>
              <a:t> </a:t>
            </a:r>
            <a:r>
              <a:rPr lang="en-US" b="1" dirty="0" smtClean="0"/>
              <a:t>                    </a:t>
            </a:r>
            <a:r>
              <a:rPr lang="en-US" b="1" dirty="0" err="1" smtClean="0"/>
              <a:t>vs</a:t>
            </a:r>
            <a:endParaRPr lang="en-US" b="1" dirty="0" smtClean="0"/>
          </a:p>
          <a:p>
            <a:pPr algn="ctr"/>
            <a:r>
              <a:rPr lang="en-US" b="1" dirty="0" smtClean="0"/>
              <a:t>PERSPECTIVA OAMENILOR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2895600"/>
            <a:ext cx="338124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a)Cu </a:t>
            </a:r>
            <a:r>
              <a:rPr lang="en-US" dirty="0" err="1" smtClean="0"/>
              <a:t>privire</a:t>
            </a:r>
            <a:r>
              <a:rPr lang="en-US" dirty="0" smtClean="0"/>
              <a:t> la </a:t>
            </a:r>
            <a:r>
              <a:rPr lang="en-US" dirty="0" err="1" smtClean="0"/>
              <a:t>sfin</a:t>
            </a:r>
            <a:r>
              <a:rPr lang="ro-RO" dirty="0" smtClean="0"/>
              <a:t>ț</a:t>
            </a:r>
            <a:r>
              <a:rPr lang="en-US" dirty="0" err="1" smtClean="0"/>
              <a:t>enia</a:t>
            </a:r>
            <a:r>
              <a:rPr lang="en-US" dirty="0" smtClean="0"/>
              <a:t> </a:t>
            </a:r>
            <a:r>
              <a:rPr lang="en-US" dirty="0" err="1" smtClean="0"/>
              <a:t>lui</a:t>
            </a:r>
            <a:r>
              <a:rPr lang="en-US" dirty="0" smtClean="0"/>
              <a:t> </a:t>
            </a:r>
            <a:r>
              <a:rPr lang="en-US" dirty="0" err="1" smtClean="0"/>
              <a:t>Isus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</a:t>
            </a:r>
            <a:r>
              <a:rPr lang="en-US" dirty="0" err="1" smtClean="0"/>
              <a:t>natura</a:t>
            </a:r>
            <a:r>
              <a:rPr lang="en-US" dirty="0" smtClean="0"/>
              <a:t> </a:t>
            </a:r>
            <a:r>
              <a:rPr lang="ro-RO" dirty="0" err="1" smtClean="0"/>
              <a:t>ș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faptele</a:t>
            </a:r>
            <a:r>
              <a:rPr lang="en-US" dirty="0" smtClean="0"/>
              <a:t> </a:t>
            </a:r>
            <a:r>
              <a:rPr lang="en-US" dirty="0" err="1" smtClean="0"/>
              <a:t>Lui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b)</a:t>
            </a:r>
            <a:r>
              <a:rPr lang="ro-RO" dirty="0" smtClean="0"/>
              <a:t>Ș</a:t>
            </a:r>
            <a:r>
              <a:rPr lang="en-US" dirty="0" err="1" smtClean="0"/>
              <a:t>i</a:t>
            </a:r>
            <a:r>
              <a:rPr lang="en-US" dirty="0" smtClean="0"/>
              <a:t> la </a:t>
            </a:r>
            <a:r>
              <a:rPr lang="en-US" dirty="0" err="1" smtClean="0"/>
              <a:t>traseul</a:t>
            </a:r>
            <a:r>
              <a:rPr lang="en-US" dirty="0" smtClean="0"/>
              <a:t> </a:t>
            </a:r>
            <a:r>
              <a:rPr lang="en-US" dirty="0" err="1" smtClean="0"/>
              <a:t>Lui</a:t>
            </a:r>
            <a:r>
              <a:rPr lang="en-US" dirty="0" smtClean="0"/>
              <a:t> </a:t>
            </a:r>
            <a:r>
              <a:rPr lang="en-US" dirty="0" err="1" smtClean="0"/>
              <a:t>pe</a:t>
            </a:r>
            <a:r>
              <a:rPr lang="en-US" dirty="0" smtClean="0"/>
              <a:t> </a:t>
            </a:r>
            <a:r>
              <a:rPr lang="en-US" dirty="0" err="1" smtClean="0"/>
              <a:t>acest</a:t>
            </a:r>
            <a:r>
              <a:rPr lang="en-US" dirty="0" smtClean="0"/>
              <a:t> p</a:t>
            </a:r>
            <a:r>
              <a:rPr lang="ro-RO" dirty="0" smtClean="0"/>
              <a:t>ă</a:t>
            </a:r>
            <a:r>
              <a:rPr lang="en-US" dirty="0" smtClean="0"/>
              <a:t>m</a:t>
            </a:r>
            <a:r>
              <a:rPr lang="ro-RO" dirty="0" smtClean="0"/>
              <a:t>â</a:t>
            </a:r>
            <a:r>
              <a:rPr lang="en-US" dirty="0" err="1" smtClean="0"/>
              <a:t>nt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</a:t>
            </a:r>
            <a:r>
              <a:rPr lang="en-US" dirty="0" err="1" smtClean="0"/>
              <a:t>sfin</a:t>
            </a:r>
            <a:r>
              <a:rPr lang="ro-RO" dirty="0" smtClean="0"/>
              <a:t>ț</a:t>
            </a:r>
            <a:r>
              <a:rPr lang="en-US" dirty="0" err="1" smtClean="0"/>
              <a:t>enia</a:t>
            </a:r>
            <a:r>
              <a:rPr lang="en-US" dirty="0" smtClean="0"/>
              <a:t> + </a:t>
            </a:r>
            <a:r>
              <a:rPr lang="en-US" dirty="0" err="1" smtClean="0"/>
              <a:t>traseul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343400" y="2971800"/>
            <a:ext cx="4648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a)Cu </a:t>
            </a:r>
            <a:r>
              <a:rPr lang="en-US" dirty="0" err="1" smtClean="0"/>
              <a:t>privire</a:t>
            </a:r>
            <a:r>
              <a:rPr lang="en-US" dirty="0" smtClean="0"/>
              <a:t> la </a:t>
            </a:r>
            <a:r>
              <a:rPr lang="en-US" dirty="0" err="1" smtClean="0"/>
              <a:t>sfin</a:t>
            </a:r>
            <a:r>
              <a:rPr lang="ro-RO" dirty="0" smtClean="0"/>
              <a:t>ț</a:t>
            </a:r>
            <a:r>
              <a:rPr lang="en-US" dirty="0" err="1" smtClean="0"/>
              <a:t>enia</a:t>
            </a:r>
            <a:r>
              <a:rPr lang="en-US" dirty="0" smtClean="0"/>
              <a:t> </a:t>
            </a:r>
            <a:r>
              <a:rPr lang="en-US" dirty="0" err="1" smtClean="0"/>
              <a:t>noastr</a:t>
            </a:r>
            <a:r>
              <a:rPr lang="ro-RO" dirty="0" smtClean="0"/>
              <a:t>ă</a:t>
            </a:r>
            <a:endParaRPr lang="en-US" dirty="0" smtClean="0"/>
          </a:p>
          <a:p>
            <a:r>
              <a:rPr lang="en-US" dirty="0" err="1" smtClean="0"/>
              <a:t>natura</a:t>
            </a:r>
            <a:r>
              <a:rPr lang="en-US" dirty="0"/>
              <a:t> </a:t>
            </a:r>
            <a:r>
              <a:rPr lang="en-US" dirty="0" smtClean="0"/>
              <a:t>+ </a:t>
            </a:r>
            <a:r>
              <a:rPr lang="en-US" dirty="0" err="1" smtClean="0"/>
              <a:t>faptele</a:t>
            </a:r>
            <a:r>
              <a:rPr lang="en-US" dirty="0" smtClean="0"/>
              <a:t> </a:t>
            </a:r>
            <a:r>
              <a:rPr lang="en-US" dirty="0" err="1" smtClean="0"/>
              <a:t>noastre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b)</a:t>
            </a:r>
            <a:r>
              <a:rPr lang="ro-RO" dirty="0" smtClean="0"/>
              <a:t>Ș</a:t>
            </a:r>
            <a:r>
              <a:rPr lang="en-US" dirty="0" err="1" smtClean="0"/>
              <a:t>i</a:t>
            </a:r>
            <a:r>
              <a:rPr lang="en-US" dirty="0" smtClean="0"/>
              <a:t> la </a:t>
            </a:r>
            <a:r>
              <a:rPr lang="en-US" dirty="0" err="1" smtClean="0"/>
              <a:t>traseul</a:t>
            </a:r>
            <a:r>
              <a:rPr lang="en-US" dirty="0" smtClean="0"/>
              <a:t> </a:t>
            </a:r>
            <a:r>
              <a:rPr lang="en-US" dirty="0" err="1" smtClean="0"/>
              <a:t>nostru</a:t>
            </a:r>
            <a:r>
              <a:rPr lang="en-US" dirty="0" smtClean="0"/>
              <a:t> </a:t>
            </a:r>
            <a:r>
              <a:rPr lang="en-US" dirty="0" err="1" smtClean="0"/>
              <a:t>pe</a:t>
            </a:r>
            <a:r>
              <a:rPr lang="en-US" dirty="0" smtClean="0"/>
              <a:t> </a:t>
            </a:r>
            <a:r>
              <a:rPr lang="en-US" dirty="0" err="1" smtClean="0"/>
              <a:t>acest</a:t>
            </a:r>
            <a:r>
              <a:rPr lang="en-US" dirty="0" smtClean="0"/>
              <a:t>  p</a:t>
            </a:r>
            <a:r>
              <a:rPr lang="ro-RO" dirty="0" smtClean="0"/>
              <a:t>ă</a:t>
            </a:r>
            <a:r>
              <a:rPr lang="en-US" dirty="0" smtClean="0"/>
              <a:t>m</a:t>
            </a:r>
            <a:r>
              <a:rPr lang="ro-RO" dirty="0" smtClean="0"/>
              <a:t>â</a:t>
            </a:r>
            <a:r>
              <a:rPr lang="en-US" dirty="0" err="1" smtClean="0"/>
              <a:t>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914400"/>
            <a:ext cx="8660576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“Du</a:t>
            </a:r>
            <a:r>
              <a:rPr lang="ro-RO" b="1" dirty="0" smtClean="0"/>
              <a:t>ș</a:t>
            </a:r>
            <a:r>
              <a:rPr lang="en-US" b="1" dirty="0" err="1" smtClean="0"/>
              <a:t>manii</a:t>
            </a:r>
            <a:r>
              <a:rPr lang="en-US" b="1" dirty="0" smtClean="0"/>
              <a:t>” din afar</a:t>
            </a:r>
            <a:r>
              <a:rPr lang="ro-RO" b="1" dirty="0" smtClean="0"/>
              <a:t>ă</a:t>
            </a:r>
            <a:r>
              <a:rPr lang="en-US" b="1" dirty="0" smtClean="0"/>
              <a:t> </a:t>
            </a:r>
            <a:r>
              <a:rPr lang="en-US" b="1" dirty="0" err="1" smtClean="0"/>
              <a:t>sunt</a:t>
            </a:r>
            <a:r>
              <a:rPr lang="en-US" b="1" dirty="0" smtClean="0"/>
              <a:t> </a:t>
            </a:r>
            <a:r>
              <a:rPr lang="en-US" b="1" dirty="0" err="1" smtClean="0"/>
              <a:t>pronie</a:t>
            </a:r>
            <a:r>
              <a:rPr lang="en-US" b="1" dirty="0" smtClean="0"/>
              <a:t> </a:t>
            </a:r>
            <a:r>
              <a:rPr lang="en-US" b="1" dirty="0" err="1" smtClean="0"/>
              <a:t>divin</a:t>
            </a:r>
            <a:r>
              <a:rPr lang="ro-RO" b="1" dirty="0" smtClean="0"/>
              <a:t>ă</a:t>
            </a:r>
            <a:r>
              <a:rPr lang="en-US" b="1" dirty="0" smtClean="0"/>
              <a:t> </a:t>
            </a:r>
            <a:r>
              <a:rPr lang="ro-RO" b="1" dirty="0" smtClean="0"/>
              <a:t>î</a:t>
            </a:r>
            <a:r>
              <a:rPr lang="en-US" b="1" dirty="0" smtClean="0"/>
              <a:t>n </a:t>
            </a:r>
            <a:r>
              <a:rPr lang="en-US" b="1" dirty="0" err="1" smtClean="0"/>
              <a:t>traseul</a:t>
            </a:r>
            <a:r>
              <a:rPr lang="en-US" b="1" dirty="0" smtClean="0"/>
              <a:t> </a:t>
            </a:r>
            <a:r>
              <a:rPr lang="en-US" b="1" dirty="0" err="1" smtClean="0"/>
              <a:t>oricui</a:t>
            </a:r>
            <a:r>
              <a:rPr lang="en-US" b="1" dirty="0" smtClean="0"/>
              <a:t> VREA!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err="1" smtClean="0"/>
              <a:t>Marcu</a:t>
            </a:r>
            <a:r>
              <a:rPr lang="en-US" dirty="0" smtClean="0"/>
              <a:t> 14: 66-72</a:t>
            </a:r>
          </a:p>
          <a:p>
            <a:pPr algn="ctr"/>
            <a:r>
              <a:rPr lang="en-US" dirty="0" smtClean="0"/>
              <a:t>(</a:t>
            </a:r>
            <a:r>
              <a:rPr lang="en-US" dirty="0" err="1" smtClean="0"/>
              <a:t>pentru</a:t>
            </a:r>
            <a:r>
              <a:rPr lang="en-US" dirty="0" smtClean="0"/>
              <a:t> c</a:t>
            </a:r>
            <a:r>
              <a:rPr lang="ro-RO" dirty="0" smtClean="0"/>
              <a:t>ă</a:t>
            </a:r>
            <a:r>
              <a:rPr lang="en-US" dirty="0" smtClean="0"/>
              <a:t> nu s-a </a:t>
            </a:r>
            <a:r>
              <a:rPr lang="en-US" dirty="0" err="1" smtClean="0"/>
              <a:t>lep</a:t>
            </a:r>
            <a:r>
              <a:rPr lang="ro-RO" dirty="0" smtClean="0"/>
              <a:t>ă</a:t>
            </a:r>
            <a:r>
              <a:rPr lang="en-US" dirty="0" err="1" smtClean="0"/>
              <a:t>dat</a:t>
            </a:r>
            <a:r>
              <a:rPr lang="en-US" dirty="0" smtClean="0"/>
              <a:t> de sine, </a:t>
            </a:r>
            <a:r>
              <a:rPr lang="en-US" dirty="0" err="1" smtClean="0"/>
              <a:t>Petru</a:t>
            </a:r>
            <a:r>
              <a:rPr lang="en-US" dirty="0" smtClean="0"/>
              <a:t> s-a </a:t>
            </a:r>
            <a:r>
              <a:rPr lang="en-US" dirty="0" err="1" smtClean="0"/>
              <a:t>lep</a:t>
            </a:r>
            <a:r>
              <a:rPr lang="ro-RO" dirty="0" smtClean="0"/>
              <a:t>ă</a:t>
            </a:r>
            <a:r>
              <a:rPr lang="en-US" dirty="0" err="1" smtClean="0"/>
              <a:t>dat</a:t>
            </a:r>
            <a:r>
              <a:rPr lang="en-US" dirty="0" smtClean="0"/>
              <a:t> de </a:t>
            </a:r>
            <a:r>
              <a:rPr lang="en-US" dirty="0" err="1" smtClean="0"/>
              <a:t>Domnul</a:t>
            </a:r>
            <a:r>
              <a:rPr lang="en-US" dirty="0" smtClean="0"/>
              <a:t>!)</a:t>
            </a:r>
          </a:p>
          <a:p>
            <a:pPr algn="ctr"/>
            <a:endParaRPr lang="en-US" b="1" dirty="0" smtClean="0"/>
          </a:p>
          <a:p>
            <a:pPr algn="ctr"/>
            <a:endParaRPr lang="en-US" b="1" dirty="0" smtClean="0"/>
          </a:p>
          <a:p>
            <a:pPr algn="ctr"/>
            <a:r>
              <a:rPr lang="en-US" b="1" dirty="0" smtClean="0"/>
              <a:t>DUMNEZEU, </a:t>
            </a:r>
            <a:r>
              <a:rPr lang="ro-RO" b="1" dirty="0" smtClean="0"/>
              <a:t>Î</a:t>
            </a:r>
            <a:r>
              <a:rPr lang="en-US" b="1" dirty="0" smtClean="0"/>
              <a:t>N</a:t>
            </a:r>
            <a:r>
              <a:rPr lang="ro-RO" b="1" dirty="0" smtClean="0"/>
              <a:t>Ț</a:t>
            </a:r>
            <a:r>
              <a:rPr lang="en-US" b="1" dirty="0" smtClean="0"/>
              <a:t>ELEPCIUNEA PRONIATOARE </a:t>
            </a:r>
            <a:r>
              <a:rPr lang="ro-RO" b="1" dirty="0" smtClean="0"/>
              <a:t>Î</a:t>
            </a:r>
            <a:r>
              <a:rPr lang="en-US" b="1" dirty="0" smtClean="0"/>
              <a:t>N TRASEUL ORIC</a:t>
            </a:r>
            <a:r>
              <a:rPr lang="ro-RO" b="1" dirty="0" smtClean="0"/>
              <a:t>Ă</a:t>
            </a:r>
            <a:r>
              <a:rPr lang="en-US" b="1" dirty="0" smtClean="0"/>
              <a:t>REI FIIN</a:t>
            </a:r>
            <a:r>
              <a:rPr lang="ro-RO" b="1" dirty="0" smtClean="0"/>
              <a:t>Ț</a:t>
            </a:r>
            <a:r>
              <a:rPr lang="en-US" b="1" dirty="0" smtClean="0"/>
              <a:t>E DIN UNIVERS!</a:t>
            </a:r>
          </a:p>
          <a:p>
            <a:pPr algn="ctr"/>
            <a:r>
              <a:rPr lang="en-US" b="1" dirty="0" smtClean="0"/>
              <a:t>                                                                        </a:t>
            </a:r>
          </a:p>
          <a:p>
            <a:pPr algn="ctr"/>
            <a:r>
              <a:rPr lang="en-US" b="1" dirty="0" smtClean="0"/>
              <a:t> 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Nu se v</a:t>
            </a:r>
            <a:r>
              <a:rPr lang="ro-RO" dirty="0" smtClean="0"/>
              <a:t>â</a:t>
            </a:r>
            <a:r>
              <a:rPr lang="en-US" dirty="0" err="1" smtClean="0"/>
              <a:t>nd</a:t>
            </a:r>
            <a:r>
              <a:rPr lang="en-US" dirty="0" smtClean="0"/>
              <a:t> </a:t>
            </a:r>
            <a:r>
              <a:rPr lang="en-US" dirty="0" err="1" smtClean="0"/>
              <a:t>oare</a:t>
            </a:r>
            <a:r>
              <a:rPr lang="en-US" dirty="0" smtClean="0"/>
              <a:t> </a:t>
            </a:r>
            <a:r>
              <a:rPr lang="en-US" dirty="0" err="1" smtClean="0"/>
              <a:t>dou</a:t>
            </a:r>
            <a:r>
              <a:rPr lang="ro-RO" dirty="0" smtClean="0"/>
              <a:t>ă</a:t>
            </a:r>
            <a:r>
              <a:rPr lang="en-US" dirty="0" smtClean="0"/>
              <a:t> </a:t>
            </a:r>
            <a:r>
              <a:rPr lang="en-US" dirty="0" err="1" smtClean="0"/>
              <a:t>vr</a:t>
            </a:r>
            <a:r>
              <a:rPr lang="ro-RO" dirty="0" smtClean="0"/>
              <a:t>ă</a:t>
            </a:r>
            <a:r>
              <a:rPr lang="en-US" dirty="0" err="1" smtClean="0"/>
              <a:t>bii</a:t>
            </a:r>
            <a:r>
              <a:rPr lang="en-US" dirty="0" smtClean="0"/>
              <a:t> cu un ban?</a:t>
            </a:r>
          </a:p>
          <a:p>
            <a:pPr algn="ctr"/>
            <a:r>
              <a:rPr lang="en-US" dirty="0" smtClean="0"/>
              <a:t> </a:t>
            </a:r>
            <a:r>
              <a:rPr lang="ro-RO" dirty="0" smtClean="0"/>
              <a:t>Ș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nici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din </a:t>
            </a:r>
            <a:r>
              <a:rPr lang="en-US" dirty="0" err="1" smtClean="0"/>
              <a:t>ele</a:t>
            </a:r>
            <a:r>
              <a:rPr lang="en-US" dirty="0" smtClean="0"/>
              <a:t> nu </a:t>
            </a:r>
            <a:r>
              <a:rPr lang="en-US" dirty="0" err="1" smtClean="0"/>
              <a:t>va</a:t>
            </a:r>
            <a:r>
              <a:rPr lang="en-US" dirty="0" smtClean="0"/>
              <a:t> c</a:t>
            </a:r>
            <a:r>
              <a:rPr lang="ro-RO" dirty="0" smtClean="0"/>
              <a:t>ă</a:t>
            </a:r>
            <a:r>
              <a:rPr lang="en-US" dirty="0" err="1" smtClean="0"/>
              <a:t>dea</a:t>
            </a:r>
            <a:r>
              <a:rPr lang="en-US" dirty="0" smtClean="0"/>
              <a:t> </a:t>
            </a:r>
            <a:r>
              <a:rPr lang="en-US" dirty="0" err="1" smtClean="0"/>
              <a:t>pe</a:t>
            </a:r>
            <a:r>
              <a:rPr lang="en-US" dirty="0" smtClean="0"/>
              <a:t> </a:t>
            </a:r>
            <a:r>
              <a:rPr lang="en-US" dirty="0" err="1" smtClean="0"/>
              <a:t>pam</a:t>
            </a:r>
            <a:r>
              <a:rPr lang="ro-RO" dirty="0" smtClean="0"/>
              <a:t>â</a:t>
            </a:r>
            <a:r>
              <a:rPr lang="en-US" dirty="0" err="1" smtClean="0"/>
              <a:t>nt</a:t>
            </a:r>
            <a:r>
              <a:rPr lang="en-US" dirty="0" smtClean="0"/>
              <a:t> far</a:t>
            </a:r>
            <a:r>
              <a:rPr lang="ro-RO" dirty="0" smtClean="0"/>
              <a:t>ă</a:t>
            </a:r>
            <a:r>
              <a:rPr lang="en-US" dirty="0" smtClean="0"/>
              <a:t> </a:t>
            </a:r>
            <a:r>
              <a:rPr lang="ro-RO" dirty="0" err="1" smtClean="0"/>
              <a:t>ș</a:t>
            </a:r>
            <a:r>
              <a:rPr lang="en-US" dirty="0" err="1" smtClean="0"/>
              <a:t>tirea</a:t>
            </a:r>
            <a:r>
              <a:rPr lang="en-US" dirty="0" smtClean="0"/>
              <a:t> Tat</a:t>
            </a:r>
            <a:r>
              <a:rPr lang="ro-RO" dirty="0" smtClean="0"/>
              <a:t>ă</a:t>
            </a:r>
            <a:r>
              <a:rPr lang="en-US" dirty="0" err="1" smtClean="0"/>
              <a:t>lui</a:t>
            </a:r>
            <a:r>
              <a:rPr lang="en-US" dirty="0" smtClean="0"/>
              <a:t> </a:t>
            </a:r>
            <a:r>
              <a:rPr lang="en-US" dirty="0" err="1" smtClean="0"/>
              <a:t>vostru</a:t>
            </a:r>
            <a:r>
              <a:rPr lang="en-US" dirty="0" smtClean="0"/>
              <a:t>;</a:t>
            </a:r>
          </a:p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962400" y="4419600"/>
            <a:ext cx="16163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(</a:t>
            </a:r>
            <a:r>
              <a:rPr lang="en-US" dirty="0" err="1" smtClean="0"/>
              <a:t>Matei</a:t>
            </a:r>
            <a:r>
              <a:rPr lang="en-US" dirty="0" smtClean="0"/>
              <a:t>  10: 29 )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2133600"/>
            <a:ext cx="495751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/>
              <a:t>Muntele</a:t>
            </a:r>
            <a:r>
              <a:rPr lang="en-US" sz="2000" b="1" dirty="0" smtClean="0"/>
              <a:t> </a:t>
            </a:r>
            <a:r>
              <a:rPr lang="ro-RO" sz="2000" b="1" dirty="0" smtClean="0"/>
              <a:t>cunoștinței depline</a:t>
            </a:r>
            <a:r>
              <a:rPr lang="en-US" sz="2000" b="1" dirty="0" smtClean="0"/>
              <a:t> </a:t>
            </a:r>
          </a:p>
          <a:p>
            <a:endParaRPr lang="ro-RO" sz="2000" b="1" dirty="0" smtClean="0"/>
          </a:p>
          <a:p>
            <a:r>
              <a:rPr lang="en-US" sz="2000" b="1" dirty="0" smtClean="0"/>
              <a:t> </a:t>
            </a:r>
            <a:r>
              <a:rPr lang="en-US" sz="2000" b="1" dirty="0" err="1" smtClean="0"/>
              <a:t>Moise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Avraam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Ilie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Muntele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predicii</a:t>
            </a:r>
            <a:r>
              <a:rPr lang="en-US" sz="2000" b="1" dirty="0" smtClean="0"/>
              <a:t>… </a:t>
            </a:r>
            <a:endParaRPr lang="ro-RO" sz="2000" b="1" dirty="0" smtClean="0"/>
          </a:p>
          <a:p>
            <a:r>
              <a:rPr lang="ro-RO" sz="2000" b="1" dirty="0" smtClean="0"/>
              <a:t>                                              ...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Muntele</a:t>
            </a:r>
            <a:r>
              <a:rPr lang="en-US" sz="2000" b="1" dirty="0" smtClean="0"/>
              <a:t> Tabor!...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349</Words>
  <Application>Microsoft Office PowerPoint</Application>
  <PresentationFormat>On-screen Show (4:3)</PresentationFormat>
  <Paragraphs>53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Vali</dc:creator>
  <cp:lastModifiedBy>Costel G</cp:lastModifiedBy>
  <cp:revision>31</cp:revision>
  <dcterms:created xsi:type="dcterms:W3CDTF">2018-06-22T16:58:04Z</dcterms:created>
  <dcterms:modified xsi:type="dcterms:W3CDTF">2018-06-24T09:25:20Z</dcterms:modified>
</cp:coreProperties>
</file>