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C4889-A8DD-45BC-88D5-3C725639B61F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DBC11-5584-42D5-AC32-20BB49D527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55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7EEF568-B925-4185-9B9E-3A1280647635}" type="datetimeFigureOut">
              <a:rPr lang="en-US" smtClean="0"/>
              <a:t>7/7/2018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Evanghelia dupa 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" y="2819400"/>
            <a:ext cx="8839200" cy="3276600"/>
          </a:xfrm>
        </p:spPr>
        <p:txBody>
          <a:bodyPr>
            <a:normAutofit/>
          </a:bodyPr>
          <a:lstStyle/>
          <a:p>
            <a:r>
              <a:rPr lang="it-IT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"Iti lipseste un lucru; du-te de vinde tot ce ai, da la saraci, si vei avea o comoara in cer. Apoi vino, ia-ti crucea si urmeaza-Ma."</a:t>
            </a:r>
            <a:endParaRPr lang="en-US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10: 21</a:t>
            </a:r>
            <a:endParaRPr lang="en-US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</a:t>
            </a:r>
            <a:r>
              <a:rPr lang="en-US" sz="4000" b="1" dirty="0" smtClean="0">
                <a:solidFill>
                  <a:schemeClr val="tx1"/>
                </a:solidFill>
              </a:rPr>
              <a:t>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8839200" cy="57150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Schita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cap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10</a:t>
            </a: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algn="l">
              <a:buFontTx/>
              <a:buChar char="-"/>
            </a:pP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1.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Unitatea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in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familie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si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copilasii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1:16</a:t>
            </a: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Deci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impreunat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Dumnezeu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omul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nu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desparta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...</a:t>
            </a:r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oricine </a:t>
            </a:r>
            <a:r>
              <a:rPr lang="it-IT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 va primi Imparatia lui Dumnezeu ca un copilas, cu niciun chip nu va intra in ea!"</a:t>
            </a:r>
            <a:endParaRPr lang="it-IT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2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. 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Tanarul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bogat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 17:27</a:t>
            </a: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it-IT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it-IT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 S-a uitat tinta la el, l-a iubit si i-a zis: "Iti lipseste un lucru; du-te de vinde tot ce ai, da la saraci, si vei avea o comoara in cer. Apoi vino, ia-ti crucea si urmeaza-Ma</a:t>
            </a:r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</a:t>
            </a:r>
            <a:endParaRPr lang="en-US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3. 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Rasplata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ceruta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de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Petru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si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Isus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vesteste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moartea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si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invierea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28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:34</a:t>
            </a: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Adevarat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spun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nu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nimeni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care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fi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lasat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casa,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frati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surori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tata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mama,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nevasta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copii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holde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pentru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Mine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pentru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Evanghelie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/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30.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nu 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primeasca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acum</a:t>
            </a:r>
            <a:r>
              <a:rPr lang="en-US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en-US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"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4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.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Cererea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fiilor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lui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Zebedei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35:45</a:t>
            </a: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it-IT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"Da-ne", I-au zis ei, "sa sedem unul la dreapta Ta, si altul la stanga Ta, cand vei fi imbracat in slava Ta." </a:t>
            </a:r>
            <a:endParaRPr lang="it-IT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it-IT" sz="2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Orbul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Bartimeu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46:52</a:t>
            </a: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it-IT" sz="2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Si Isus i-a zis: "Du-te, credinta ta te-a mantuit." Indata orbul si-a capatat vederea si a mers pe drum dupa Isus. </a:t>
            </a:r>
            <a:r>
              <a:rPr lang="it-IT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</a:t>
            </a:r>
            <a:endParaRPr lang="it-IT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  <a:p>
            <a:pPr marL="457200" indent="-457200" algn="l">
              <a:buAutoNum type="arabicPeriod"/>
            </a:pPr>
            <a:endParaRPr lang="en-US" sz="2000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82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</a:t>
            </a:r>
            <a:r>
              <a:rPr lang="en-US" sz="4000" b="1" dirty="0" smtClean="0">
                <a:solidFill>
                  <a:schemeClr val="tx1"/>
                </a:solidFill>
              </a:rPr>
              <a:t>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763000" cy="4327133"/>
          </a:xfrm>
        </p:spPr>
        <p:txBody>
          <a:bodyPr>
            <a:normAutofit lnSpcReduction="10000"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Unitatea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in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familie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si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copilasii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1:16</a:t>
            </a:r>
          </a:p>
          <a:p>
            <a:pPr algn="l"/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  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Fariseii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vin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-L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ispitesca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Mantuitor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legatura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cu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desfacerea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casatoriei</a:t>
            </a:r>
            <a:endParaRPr lang="en-US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ii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trimite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adevarata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raportare</a:t>
            </a:r>
            <a:r>
              <a:rPr lang="en-US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le-a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zis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"Din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pricina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impietririi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inimii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voastre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v-a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scris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Moise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porunca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aceasta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/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6. Dar de la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inceputul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lumii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"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Dumnezeu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i-a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facut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parte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barbateasca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parte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femeiasca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. </a:t>
            </a: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it-IT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10:5,6</a:t>
            </a: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Copii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vin la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acestia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sunt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opriti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9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ucenici</a:t>
            </a:r>
            <a:endParaRPr lang="en-US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it-IT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"...Lasati </a:t>
            </a: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copilasii sa vina la Mine si nu-i opriti; caci Imparatia lui Dumnezeu este a celor ca ei. </a:t>
            </a:r>
          </a:p>
          <a:p>
            <a:pPr algn="l"/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15. Adevarat va spun ca oricine nu va primi Imparatia lui Dumnezeu ca un copilas, cu niciun chip nu va intra in ea!" </a:t>
            </a:r>
            <a:r>
              <a:rPr lang="it-IT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10:14,15</a:t>
            </a:r>
            <a:endParaRPr lang="en-US" sz="1900" dirty="0">
              <a:latin typeface="Arial" pitchFamily="34" charset="0"/>
              <a:cs typeface="Arial" pitchFamily="34" charset="0"/>
            </a:endParaRPr>
          </a:p>
          <a:p>
            <a:pPr algn="l"/>
            <a:endParaRPr lang="it-IT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Tx/>
              <a:buChar char="-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454842"/>
            <a:ext cx="32004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45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</a:t>
            </a:r>
            <a:r>
              <a:rPr lang="en-US" sz="4000" b="1" dirty="0" smtClean="0">
                <a:solidFill>
                  <a:schemeClr val="tx1"/>
                </a:solidFill>
              </a:rPr>
              <a:t>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1000"/>
            <a:ext cx="6248400" cy="5105400"/>
          </a:xfrm>
        </p:spPr>
        <p:txBody>
          <a:bodyPr>
            <a:normAutofit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Tanarul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bogat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17:27</a:t>
            </a: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Omul bogat vine pentru a afla de la Mantuitorul cum poate mostenii viata vesnica prin sintagma ’Bunule invatator’</a:t>
            </a:r>
            <a:endParaRPr lang="it-IT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Prima parte a raspunsului lui Isus este unul de calificare de exceptie</a:t>
            </a:r>
            <a:endParaRPr lang="it-IT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 a doua parte a rapunsului vine cu o provocare:</a:t>
            </a:r>
            <a:endParaRPr lang="it-IT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Isus S-a uitat tinta la el, l-a iubit si i-a zis: "Iti lipseste un lucru; du-te de vinde tot ce ai, da la saraci, si vei avea o comoara in cer. Apoi vino, ia-ti crucea si </a:t>
            </a:r>
            <a:r>
              <a:rPr lang="it-IT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urmeaza-Ma.</a:t>
            </a: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"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10:21</a:t>
            </a:r>
            <a:endParaRPr lang="en-US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Tanarul pleaca mahnit ceea ce il face pe Isus sa spuna:</a:t>
            </a:r>
            <a:endParaRPr lang="it-IT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5520" y="1371600"/>
            <a:ext cx="2857500" cy="34385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" y="4880610"/>
            <a:ext cx="81534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Ucenicii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au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ramas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uimiti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cuvintele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din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nou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cuvantul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le-a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zis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"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Fiilor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cat de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anevoie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pentru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se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incred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bogatii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Imparatia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Dumnezeu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! </a:t>
            </a:r>
          </a:p>
          <a:p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25. Mai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lesne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treaca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camila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prin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urechea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unui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ac,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decat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intre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om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bogat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Imparatia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Dumnezeu</a:t>
            </a:r>
            <a:r>
              <a:rPr lang="en-US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!“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Marcu 10:24,25</a:t>
            </a:r>
            <a:endParaRPr lang="en-US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8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</a:t>
            </a:r>
            <a:r>
              <a:rPr lang="en-US" sz="4000" b="1" dirty="0" smtClean="0">
                <a:solidFill>
                  <a:schemeClr val="tx1"/>
                </a:solidFill>
              </a:rPr>
              <a:t>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" y="762000"/>
            <a:ext cx="8884920" cy="5715000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Rasplata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,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vesteste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mortii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si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invierii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,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cererea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fiilor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lui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Zebedei</a:t>
            </a:r>
            <a:r>
              <a:rPr lang="en-US" sz="2000" b="1" dirty="0" smtClean="0">
                <a:solidFill>
                  <a:schemeClr val="tx1"/>
                </a:solidFill>
                <a:latin typeface="Arial Black" pitchFamily="34" charset="0"/>
              </a:rPr>
              <a:t> 28:45</a:t>
            </a:r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Petru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inceput sa-I zica: "Iata ca noi am lasat totul si Te-am urmat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Raspunsul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pare a fi sub forma de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biserica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it-IT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nu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primeasca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acum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in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veacul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acesta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de o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suta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mult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case,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frati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surori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mame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copii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holde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impreuna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cu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prigoniri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iar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in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veacul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viitor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viata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vesnica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.“ 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10:30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 vesteste moartea si invierea Sa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reflexie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acesta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marturisire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primeste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alta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propnere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din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partea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fiilor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Zebedei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"Da-ne", I-au zis ei, "sa sedem unul la dreapta Ta, si altul la stanga Ta, cand vei fi imbracat in slava Ta."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10:37</a:t>
            </a: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440" y="3048000"/>
            <a:ext cx="18192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</a:t>
            </a:r>
            <a:r>
              <a:rPr lang="en-US" sz="4000" b="1" dirty="0" smtClean="0">
                <a:solidFill>
                  <a:schemeClr val="tx1"/>
                </a:solidFill>
              </a:rPr>
              <a:t>Marcu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" y="838200"/>
            <a:ext cx="6111240" cy="5791200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Orbul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Bartimeu</a:t>
            </a: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 46:52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Ierihon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 orb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cere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mila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it-IT" sz="1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it-IT" sz="19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...Isuse</a:t>
            </a:r>
            <a:r>
              <a:rPr lang="it-IT" sz="1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Fiul lui David, ai mila de mine!"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10:47</a:t>
            </a:r>
            <a:endParaRPr lang="it-IT" sz="1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Orbul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ajunge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loc</a:t>
            </a:r>
            <a:r>
              <a:rPr lang="en-US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un dialog superb: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50.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Orbul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aruncat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haina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; 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sarit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venit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la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l"/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51.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luat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cuvantul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"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vrei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sa-ti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fac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?" "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Rabuni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", I-a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raspuns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orbul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"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capat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vederea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." </a:t>
            </a:r>
          </a:p>
          <a:p>
            <a:pPr algn="l"/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52. Si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zis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"Du-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credinta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mantuit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."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Indata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orbul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capatat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vederea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mers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drum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dupa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</a:t>
            </a:r>
            <a:r>
              <a:rPr lang="it-IT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10:50-52</a:t>
            </a: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t-IT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720" y="1143000"/>
            <a:ext cx="2514600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7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568</TotalTime>
  <Words>837</Words>
  <Application>Microsoft Office PowerPoint</Application>
  <PresentationFormat>On-screen Show (4:3)</PresentationFormat>
  <Paragraphs>82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Executive</vt:lpstr>
      <vt:lpstr>Evanghelia dupa Marcu </vt:lpstr>
      <vt:lpstr>Evanghelia dupa Marcu </vt:lpstr>
      <vt:lpstr>Evanghelia dupa Marcu </vt:lpstr>
      <vt:lpstr>Evanghelia dupa Marcu </vt:lpstr>
      <vt:lpstr>Evanghelia dupa Marcu </vt:lpstr>
      <vt:lpstr>Evanghelia dupa Marcu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Zaharia cap 4</dc:title>
  <dc:creator>Andrei-M</dc:creator>
  <cp:lastModifiedBy>Andrei-M</cp:lastModifiedBy>
  <cp:revision>176</cp:revision>
  <dcterms:created xsi:type="dcterms:W3CDTF">2016-11-12T10:40:18Z</dcterms:created>
  <dcterms:modified xsi:type="dcterms:W3CDTF">2018-07-07T17:43:14Z</dcterms:modified>
</cp:coreProperties>
</file>