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06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24" y="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7/6/2018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7/6/2018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7/6/2018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7/6/2018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7/6/2018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7/6/2018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7/6/2018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6B776A-B058-4FF7-86D5-68F9B3356B6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Ce </a:t>
            </a:r>
            <a:r>
              <a:rPr lang="en-US" dirty="0" err="1"/>
              <a:t>vrei</a:t>
            </a:r>
            <a:r>
              <a:rPr lang="en-US" dirty="0"/>
              <a:t> </a:t>
            </a:r>
            <a:r>
              <a:rPr lang="en-US" dirty="0" err="1"/>
              <a:t>sa-ti</a:t>
            </a:r>
            <a:r>
              <a:rPr lang="en-US" dirty="0"/>
              <a:t> </a:t>
            </a:r>
            <a:r>
              <a:rPr lang="en-US" dirty="0" err="1"/>
              <a:t>fac</a:t>
            </a:r>
            <a:r>
              <a:rPr lang="en-US" dirty="0"/>
              <a:t>?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B822059-95F1-4FB4-A32B-7D4EE75571C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/>
              <a:t>Rabuni</a:t>
            </a:r>
            <a:r>
              <a:rPr lang="en-US" dirty="0"/>
              <a:t>, </a:t>
            </a:r>
            <a:r>
              <a:rPr lang="en-US" dirty="0" err="1"/>
              <a:t>sa</a:t>
            </a:r>
            <a:r>
              <a:rPr lang="en-US" dirty="0"/>
              <a:t>-mi </a:t>
            </a:r>
            <a:r>
              <a:rPr lang="en-US" dirty="0" err="1"/>
              <a:t>capat</a:t>
            </a:r>
            <a:r>
              <a:rPr lang="en-US" dirty="0"/>
              <a:t> </a:t>
            </a:r>
            <a:r>
              <a:rPr lang="en-US" dirty="0" err="1"/>
              <a:t>vederea</a:t>
            </a:r>
            <a:r>
              <a:rPr lang="en-US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2509491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5BC9D7-5D38-4550-B292-B60FD13303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Rabuni</a:t>
            </a:r>
            <a:r>
              <a:rPr lang="en-US" dirty="0"/>
              <a:t>, care </a:t>
            </a:r>
            <a:r>
              <a:rPr lang="en-US" dirty="0" err="1"/>
              <a:t>sunt</a:t>
            </a:r>
            <a:r>
              <a:rPr lang="en-US" dirty="0"/>
              <a:t> </a:t>
            </a:r>
            <a:r>
              <a:rPr lang="en-US" dirty="0" err="1"/>
              <a:t>averile</a:t>
            </a:r>
            <a:r>
              <a:rPr lang="en-US" dirty="0"/>
              <a:t> </a:t>
            </a:r>
            <a:r>
              <a:rPr lang="en-US" dirty="0" err="1"/>
              <a:t>mele</a:t>
            </a:r>
            <a:r>
              <a:rPr lang="en-US" dirty="0"/>
              <a:t>? </a:t>
            </a:r>
            <a:br>
              <a:rPr lang="en-US" dirty="0"/>
            </a:br>
            <a:r>
              <a:rPr lang="en-US" dirty="0" err="1"/>
              <a:t>Ajuta</a:t>
            </a:r>
            <a:r>
              <a:rPr lang="en-US" dirty="0"/>
              <a:t>-ma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vad</a:t>
            </a:r>
            <a:r>
              <a:rPr lang="en-US" dirty="0"/>
              <a:t> la </a:t>
            </a:r>
            <a:r>
              <a:rPr lang="en-US" dirty="0" err="1"/>
              <a:t>ce</a:t>
            </a:r>
            <a:r>
              <a:rPr lang="en-US" dirty="0"/>
              <a:t> (</a:t>
            </a:r>
            <a:r>
              <a:rPr lang="en-US" dirty="0" err="1"/>
              <a:t>mai</a:t>
            </a:r>
            <a:r>
              <a:rPr lang="en-US" dirty="0"/>
              <a:t>) </a:t>
            </a:r>
            <a:r>
              <a:rPr lang="en-US" dirty="0" err="1"/>
              <a:t>trebuie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renunt</a:t>
            </a:r>
            <a:r>
              <a:rPr lang="en-US" dirty="0"/>
              <a:t>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6B01D7-52B2-4A37-A63A-E9D7AD0A94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/>
              <a:t>Visul</a:t>
            </a:r>
            <a:r>
              <a:rPr lang="en-US" dirty="0"/>
              <a:t> de a </a:t>
            </a:r>
            <a:r>
              <a:rPr lang="en-US" dirty="0" err="1"/>
              <a:t>trai</a:t>
            </a:r>
            <a:r>
              <a:rPr lang="en-US" dirty="0"/>
              <a:t> </a:t>
            </a:r>
            <a:r>
              <a:rPr lang="en-US" dirty="0" err="1"/>
              <a:t>fara</a:t>
            </a:r>
            <a:r>
              <a:rPr lang="en-US" dirty="0"/>
              <a:t> </a:t>
            </a:r>
            <a:r>
              <a:rPr lang="en-US" dirty="0" err="1"/>
              <a:t>griji</a:t>
            </a:r>
            <a:r>
              <a:rPr lang="en-US" dirty="0"/>
              <a:t> – </a:t>
            </a:r>
            <a:r>
              <a:rPr lang="en-US" dirty="0" err="1"/>
              <a:t>raportarea</a:t>
            </a:r>
            <a:r>
              <a:rPr lang="en-US" dirty="0"/>
              <a:t> la </a:t>
            </a:r>
            <a:r>
              <a:rPr lang="en-US" b="1" dirty="0" err="1"/>
              <a:t>lucrurile</a:t>
            </a:r>
            <a:r>
              <a:rPr lang="en-US" b="1" dirty="0"/>
              <a:t> </a:t>
            </a:r>
            <a:r>
              <a:rPr lang="en-US" b="1" dirty="0" err="1"/>
              <a:t>materiale</a:t>
            </a:r>
            <a:endParaRPr lang="en-US" b="1" dirty="0"/>
          </a:p>
          <a:p>
            <a:r>
              <a:rPr lang="en-US" dirty="0" err="1"/>
              <a:t>Imaginea</a:t>
            </a:r>
            <a:r>
              <a:rPr lang="en-US" dirty="0"/>
              <a:t> </a:t>
            </a:r>
            <a:r>
              <a:rPr lang="en-US" dirty="0" err="1"/>
              <a:t>noastra</a:t>
            </a:r>
            <a:r>
              <a:rPr lang="en-US" dirty="0"/>
              <a:t> – </a:t>
            </a:r>
            <a:r>
              <a:rPr lang="en-US" dirty="0" err="1"/>
              <a:t>parerea</a:t>
            </a:r>
            <a:r>
              <a:rPr lang="en-US" dirty="0"/>
              <a:t> </a:t>
            </a:r>
            <a:r>
              <a:rPr lang="en-US" dirty="0" err="1"/>
              <a:t>altora</a:t>
            </a:r>
            <a:r>
              <a:rPr lang="en-US" dirty="0"/>
              <a:t> </a:t>
            </a:r>
            <a:r>
              <a:rPr lang="en-US" dirty="0" err="1"/>
              <a:t>despre</a:t>
            </a:r>
            <a:r>
              <a:rPr lang="en-US" dirty="0"/>
              <a:t> </a:t>
            </a:r>
            <a:r>
              <a:rPr lang="en-US" dirty="0" err="1"/>
              <a:t>noi</a:t>
            </a:r>
            <a:endParaRPr lang="en-US" dirty="0"/>
          </a:p>
          <a:p>
            <a:r>
              <a:rPr lang="en-US" dirty="0" err="1"/>
              <a:t>Planurile</a:t>
            </a:r>
            <a:r>
              <a:rPr lang="en-US" dirty="0"/>
              <a:t> </a:t>
            </a:r>
            <a:r>
              <a:rPr lang="en-US" dirty="0" err="1"/>
              <a:t>noastre</a:t>
            </a:r>
            <a:r>
              <a:rPr lang="en-US" dirty="0"/>
              <a:t> – </a:t>
            </a:r>
            <a:r>
              <a:rPr lang="en-US" dirty="0" err="1"/>
              <a:t>dupa</a:t>
            </a:r>
            <a:r>
              <a:rPr lang="en-US" dirty="0"/>
              <a:t> agenda </a:t>
            </a:r>
            <a:r>
              <a:rPr lang="en-US" dirty="0" err="1"/>
              <a:t>noastra</a:t>
            </a:r>
            <a:endParaRPr lang="en-US" dirty="0"/>
          </a:p>
          <a:p>
            <a:r>
              <a:rPr lang="en-US" dirty="0" err="1"/>
              <a:t>Intelepciunea</a:t>
            </a:r>
            <a:r>
              <a:rPr lang="en-US" dirty="0"/>
              <a:t> - </a:t>
            </a:r>
            <a:r>
              <a:rPr lang="en-US" dirty="0" err="1"/>
              <a:t>moralitatea</a:t>
            </a:r>
            <a:r>
              <a:rPr lang="en-US" dirty="0"/>
              <a:t> </a:t>
            </a:r>
            <a:r>
              <a:rPr lang="en-US" dirty="0" err="1"/>
              <a:t>noastra</a:t>
            </a:r>
            <a:endParaRPr lang="en-US" dirty="0"/>
          </a:p>
          <a:p>
            <a:r>
              <a:rPr lang="en-US" dirty="0" err="1"/>
              <a:t>Familie</a:t>
            </a:r>
            <a:r>
              <a:rPr lang="en-US" dirty="0"/>
              <a:t> - </a:t>
            </a:r>
            <a:r>
              <a:rPr lang="en-US" dirty="0" err="1"/>
              <a:t>copii</a:t>
            </a:r>
            <a:endParaRPr lang="en-US" dirty="0"/>
          </a:p>
          <a:p>
            <a:r>
              <a:rPr lang="en-US" dirty="0"/>
              <a:t>Job - </a:t>
            </a:r>
            <a:r>
              <a:rPr lang="en-US" dirty="0" err="1"/>
              <a:t>Cariera</a:t>
            </a:r>
            <a:r>
              <a:rPr lang="en-US" dirty="0"/>
              <a:t> – </a:t>
            </a:r>
            <a:r>
              <a:rPr lang="en-US" dirty="0" err="1"/>
              <a:t>Statut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                                     PROCESUL  RENUNTARII…</a:t>
            </a:r>
          </a:p>
        </p:txBody>
      </p:sp>
    </p:spTree>
    <p:extLst>
      <p:ext uri="{BB962C8B-B14F-4D97-AF65-F5344CB8AC3E}">
        <p14:creationId xmlns:p14="http://schemas.microsoft.com/office/powerpoint/2010/main" val="32687495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5706D-7F1C-43D2-B64B-792B9DFD22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Rabuni</a:t>
            </a:r>
            <a:r>
              <a:rPr lang="en-US" dirty="0"/>
              <a:t>, </a:t>
            </a:r>
            <a:r>
              <a:rPr lang="en-US" dirty="0" err="1"/>
              <a:t>ajuta</a:t>
            </a:r>
            <a:r>
              <a:rPr lang="en-US" dirty="0"/>
              <a:t>-ma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vad</a:t>
            </a:r>
            <a:r>
              <a:rPr lang="en-US" dirty="0"/>
              <a:t> </a:t>
            </a:r>
            <a:r>
              <a:rPr lang="en-US" dirty="0" err="1"/>
              <a:t>crucea</a:t>
            </a:r>
            <a:r>
              <a:rPr lang="en-US" dirty="0"/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2F6646-7217-431A-A322-C75563B763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Ce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crucea</a:t>
            </a:r>
            <a:r>
              <a:rPr lang="en-US" dirty="0"/>
              <a:t>? </a:t>
            </a:r>
            <a:r>
              <a:rPr lang="en-US" dirty="0" err="1"/>
              <a:t>Indicii</a:t>
            </a:r>
            <a:r>
              <a:rPr lang="en-US" dirty="0"/>
              <a:t>: </a:t>
            </a:r>
            <a:r>
              <a:rPr lang="en-US" b="1" dirty="0" err="1"/>
              <a:t>frangere</a:t>
            </a:r>
            <a:r>
              <a:rPr lang="en-US" b="1" dirty="0"/>
              <a:t> a </a:t>
            </a:r>
            <a:r>
              <a:rPr lang="en-US" b="1" dirty="0" err="1"/>
              <a:t>sinelui</a:t>
            </a:r>
            <a:r>
              <a:rPr lang="en-US" dirty="0"/>
              <a:t>, </a:t>
            </a:r>
          </a:p>
          <a:p>
            <a:pPr marL="0" indent="0">
              <a:buNone/>
            </a:pPr>
            <a:r>
              <a:rPr lang="en-US" dirty="0" err="1"/>
              <a:t>slujire</a:t>
            </a:r>
            <a:r>
              <a:rPr lang="en-US" dirty="0"/>
              <a:t> </a:t>
            </a:r>
            <a:r>
              <a:rPr lang="en-US" dirty="0" err="1"/>
              <a:t>sacrificiala</a:t>
            </a:r>
            <a:r>
              <a:rPr lang="en-US" dirty="0"/>
              <a:t>, </a:t>
            </a:r>
            <a:r>
              <a:rPr lang="en-US" dirty="0" err="1"/>
              <a:t>imposibil</a:t>
            </a:r>
            <a:r>
              <a:rPr lang="en-US" dirty="0"/>
              <a:t> </a:t>
            </a:r>
            <a:r>
              <a:rPr lang="en-US" dirty="0" err="1"/>
              <a:t>fara</a:t>
            </a:r>
            <a:r>
              <a:rPr lang="en-US" dirty="0"/>
              <a:t> EL</a:t>
            </a:r>
          </a:p>
          <a:p>
            <a:r>
              <a:rPr lang="en-US" dirty="0" err="1"/>
              <a:t>Puterea</a:t>
            </a:r>
            <a:r>
              <a:rPr lang="en-US" dirty="0"/>
              <a:t> </a:t>
            </a:r>
            <a:r>
              <a:rPr lang="en-US" dirty="0" err="1"/>
              <a:t>crucii</a:t>
            </a:r>
            <a:r>
              <a:rPr lang="en-US" dirty="0"/>
              <a:t> – 1 </a:t>
            </a:r>
            <a:r>
              <a:rPr lang="en-US" dirty="0" err="1"/>
              <a:t>Corinteni</a:t>
            </a:r>
            <a:r>
              <a:rPr lang="en-US" dirty="0"/>
              <a:t> 1 (</a:t>
            </a:r>
            <a:r>
              <a:rPr lang="en-US" dirty="0" err="1"/>
              <a:t>nebunia</a:t>
            </a:r>
            <a:r>
              <a:rPr lang="en-US" dirty="0"/>
              <a:t> </a:t>
            </a:r>
            <a:r>
              <a:rPr lang="en-US" dirty="0" err="1"/>
              <a:t>lui</a:t>
            </a:r>
            <a:r>
              <a:rPr lang="en-US" dirty="0"/>
              <a:t> </a:t>
            </a:r>
            <a:r>
              <a:rPr lang="en-US" dirty="0" err="1"/>
              <a:t>Dumnezeu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slabiciunea</a:t>
            </a:r>
            <a:r>
              <a:rPr lang="en-US" dirty="0"/>
              <a:t> </a:t>
            </a:r>
            <a:r>
              <a:rPr lang="en-US" dirty="0" err="1"/>
              <a:t>lui</a:t>
            </a:r>
            <a:r>
              <a:rPr lang="en-US" dirty="0"/>
              <a:t> </a:t>
            </a:r>
            <a:r>
              <a:rPr lang="en-US" dirty="0" err="1"/>
              <a:t>Dumnezeu</a:t>
            </a:r>
            <a:r>
              <a:rPr lang="en-US" dirty="0"/>
              <a:t>, </a:t>
            </a:r>
            <a:r>
              <a:rPr lang="en-US" dirty="0" err="1"/>
              <a:t>puterea</a:t>
            </a:r>
            <a:r>
              <a:rPr lang="en-US" dirty="0"/>
              <a:t> </a:t>
            </a:r>
            <a:r>
              <a:rPr lang="en-US" dirty="0" err="1"/>
              <a:t>Lui</a:t>
            </a:r>
            <a:r>
              <a:rPr lang="en-US" dirty="0"/>
              <a:t> </a:t>
            </a:r>
            <a:r>
              <a:rPr lang="en-US" dirty="0" err="1"/>
              <a:t>Dumnezeu</a:t>
            </a:r>
            <a:r>
              <a:rPr lang="en-US" dirty="0"/>
              <a:t>)</a:t>
            </a:r>
          </a:p>
          <a:p>
            <a:r>
              <a:rPr lang="en-US" dirty="0"/>
              <a:t>Cum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primesc</a:t>
            </a:r>
            <a:r>
              <a:rPr lang="en-US" dirty="0"/>
              <a:t> </a:t>
            </a:r>
            <a:r>
              <a:rPr lang="en-US" dirty="0" err="1"/>
              <a:t>crucea</a:t>
            </a:r>
            <a:r>
              <a:rPr lang="en-US" dirty="0"/>
              <a:t>? (</a:t>
            </a:r>
            <a:r>
              <a:rPr lang="en-US" dirty="0" err="1"/>
              <a:t>Fapte</a:t>
            </a:r>
            <a:r>
              <a:rPr lang="en-US" dirty="0"/>
              <a:t> 5)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2AC9396-57C6-4181-9B8C-C7A39753CA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43891" y="2387296"/>
            <a:ext cx="3799962" cy="3799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53524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2BD5CE-4B02-47E6-A7AE-5C9DAC1251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Rabuni</a:t>
            </a:r>
            <a:r>
              <a:rPr lang="en-US" dirty="0"/>
              <a:t>, </a:t>
            </a:r>
            <a:r>
              <a:rPr lang="en-US" dirty="0" err="1"/>
              <a:t>ajuta</a:t>
            </a:r>
            <a:r>
              <a:rPr lang="en-US" dirty="0"/>
              <a:t>-ma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vad</a:t>
            </a:r>
            <a:r>
              <a:rPr lang="en-US" dirty="0"/>
              <a:t> </a:t>
            </a:r>
            <a:r>
              <a:rPr lang="en-US" dirty="0" err="1"/>
              <a:t>rasplatirea</a:t>
            </a:r>
            <a:r>
              <a:rPr lang="en-US" dirty="0"/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B4D6D0-5616-41DF-A75C-DF216147BB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r>
              <a:rPr lang="en-US" dirty="0" err="1"/>
              <a:t>Viata</a:t>
            </a:r>
            <a:r>
              <a:rPr lang="en-US" dirty="0"/>
              <a:t> </a:t>
            </a:r>
            <a:r>
              <a:rPr lang="en-US" dirty="0" err="1"/>
              <a:t>vesnica</a:t>
            </a:r>
            <a:r>
              <a:rPr lang="en-US" dirty="0"/>
              <a:t> ?</a:t>
            </a:r>
          </a:p>
          <a:p>
            <a:r>
              <a:rPr lang="en-US" b="1" dirty="0"/>
              <a:t>Cine</a:t>
            </a:r>
            <a:r>
              <a:rPr lang="en-US" dirty="0"/>
              <a:t> e </a:t>
            </a:r>
            <a:r>
              <a:rPr lang="en-US" dirty="0" err="1"/>
              <a:t>Rasplatirea</a:t>
            </a:r>
            <a:r>
              <a:rPr lang="en-US" dirty="0"/>
              <a:t> (</a:t>
            </a:r>
            <a:r>
              <a:rPr lang="en-US" dirty="0" err="1"/>
              <a:t>Filipeni</a:t>
            </a:r>
            <a:r>
              <a:rPr lang="en-US" dirty="0"/>
              <a:t> 3)</a:t>
            </a:r>
          </a:p>
          <a:p>
            <a:r>
              <a:rPr lang="en-US" dirty="0"/>
              <a:t>Ce am </a:t>
            </a:r>
            <a:r>
              <a:rPr lang="en-US" dirty="0" err="1"/>
              <a:t>primit</a:t>
            </a:r>
            <a:r>
              <a:rPr lang="en-US" dirty="0"/>
              <a:t> </a:t>
            </a:r>
            <a:r>
              <a:rPr lang="en-US" dirty="0" err="1"/>
              <a:t>pana</a:t>
            </a:r>
            <a:r>
              <a:rPr lang="en-US" dirty="0"/>
              <a:t> </a:t>
            </a:r>
            <a:r>
              <a:rPr lang="en-US" dirty="0" err="1"/>
              <a:t>acum</a:t>
            </a:r>
            <a:r>
              <a:rPr lang="en-US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8121795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1CB51C-7A2D-41F2-949D-459D96413D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 </a:t>
            </a:r>
            <a:r>
              <a:rPr lang="en-US" dirty="0" err="1"/>
              <a:t>ce</a:t>
            </a:r>
            <a:r>
              <a:rPr lang="en-US" dirty="0"/>
              <a:t> </a:t>
            </a:r>
            <a:r>
              <a:rPr lang="en-US" dirty="0" err="1"/>
              <a:t>faci</a:t>
            </a:r>
            <a:r>
              <a:rPr lang="en-US" dirty="0"/>
              <a:t> </a:t>
            </a:r>
            <a:r>
              <a:rPr lang="en-US" dirty="0" err="1"/>
              <a:t>daca</a:t>
            </a:r>
            <a:r>
              <a:rPr lang="en-US" dirty="0"/>
              <a:t> </a:t>
            </a:r>
            <a:r>
              <a:rPr lang="en-US" dirty="0" err="1"/>
              <a:t>iti</a:t>
            </a:r>
            <a:r>
              <a:rPr lang="en-US" dirty="0"/>
              <a:t> (re)</a:t>
            </a:r>
            <a:r>
              <a:rPr lang="en-US" dirty="0" err="1"/>
              <a:t>capeti</a:t>
            </a:r>
            <a:r>
              <a:rPr lang="en-US" dirty="0"/>
              <a:t> </a:t>
            </a:r>
            <a:r>
              <a:rPr lang="en-US" dirty="0" err="1"/>
              <a:t>vederea</a:t>
            </a:r>
            <a:r>
              <a:rPr lang="en-US" dirty="0"/>
              <a:t>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9CED6B-F372-4211-9E80-3694E85584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4000" dirty="0"/>
              <a:t>VEI SLUJI ASA CUM NICIODATA NU AI MAI FACUT-O PANA ACUM. </a:t>
            </a:r>
          </a:p>
          <a:p>
            <a:pPr marL="0" indent="0" algn="ctr">
              <a:buNone/>
            </a:pPr>
            <a:r>
              <a:rPr lang="en-US" sz="4000" dirty="0"/>
              <a:t>DIN IUBIRE</a:t>
            </a:r>
          </a:p>
        </p:txBody>
      </p:sp>
    </p:spTree>
    <p:extLst>
      <p:ext uri="{BB962C8B-B14F-4D97-AF65-F5344CB8AC3E}">
        <p14:creationId xmlns:p14="http://schemas.microsoft.com/office/powerpoint/2010/main" val="2981218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0</TotalTime>
  <Words>156</Words>
  <Application>Microsoft Office PowerPoint</Application>
  <PresentationFormat>Widescreen</PresentationFormat>
  <Paragraphs>24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Garamond</vt:lpstr>
      <vt:lpstr>Organic</vt:lpstr>
      <vt:lpstr>Ce vrei sa-ti fac?</vt:lpstr>
      <vt:lpstr>Rabuni, care sunt averile mele?  Ajuta-ma sa vad la ce (mai) trebuie sa renunt?</vt:lpstr>
      <vt:lpstr>Rabuni, ajuta-ma sa vad crucea…</vt:lpstr>
      <vt:lpstr>Rabuni, ajuta-ma sa vad rasplatirea…</vt:lpstr>
      <vt:lpstr>Si ce faci daca iti (re)capeti vederea?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 vrei sa-ti fac?</dc:title>
  <dc:creator>Sebastian Ghica</dc:creator>
  <cp:lastModifiedBy>Sebastian Ghica</cp:lastModifiedBy>
  <cp:revision>22</cp:revision>
  <dcterms:created xsi:type="dcterms:W3CDTF">2018-07-04T09:23:58Z</dcterms:created>
  <dcterms:modified xsi:type="dcterms:W3CDTF">2018-07-06T11:49:08Z</dcterms:modified>
</cp:coreProperties>
</file>