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26D7-40DB-4D41-BEE2-608C4347BEBB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49264-09B4-4163-BF7A-549DC0D6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19200"/>
            <a:ext cx="6089680" cy="41242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 </a:t>
            </a:r>
            <a:r>
              <a:rPr lang="en-US" sz="2800" b="1" dirty="0" smtClean="0"/>
              <a:t>V</a:t>
            </a:r>
            <a:r>
              <a:rPr lang="ro-RO" sz="2800" b="1" dirty="0" smtClean="0"/>
              <a:t>Ă</a:t>
            </a:r>
            <a:r>
              <a:rPr lang="en-US" sz="2800" b="1" dirty="0" smtClean="0"/>
              <a:t>DUVA S</a:t>
            </a:r>
            <a:r>
              <a:rPr lang="ro-RO" sz="2800" b="1" dirty="0" smtClean="0"/>
              <a:t>Ă</a:t>
            </a:r>
            <a:r>
              <a:rPr lang="en-US" sz="2800" b="1" dirty="0" smtClean="0"/>
              <a:t>RAC</a:t>
            </a:r>
            <a:r>
              <a:rPr lang="ro-RO" sz="2800" b="1" dirty="0" smtClean="0"/>
              <a:t>Ă</a:t>
            </a:r>
            <a:endParaRPr lang="en-US" sz="2800" b="1" dirty="0" smtClean="0"/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sz="2400" b="1" dirty="0" err="1" smtClean="0"/>
              <a:t>Cunoa</a:t>
            </a:r>
            <a:r>
              <a:rPr lang="ro-RO" sz="2400" b="1" dirty="0" smtClean="0"/>
              <a:t>ș</a:t>
            </a:r>
            <a:r>
              <a:rPr lang="en-US" sz="2400" b="1" dirty="0" err="1" smtClean="0"/>
              <a:t>terea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lui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Isus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cunoa</a:t>
            </a:r>
            <a:r>
              <a:rPr lang="ro-RO" sz="2400" b="1" dirty="0" smtClean="0"/>
              <a:t>ș</a:t>
            </a:r>
            <a:r>
              <a:rPr lang="en-US" sz="2400" b="1" dirty="0" err="1" smtClean="0"/>
              <a:t>terea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noastr</a:t>
            </a:r>
            <a:r>
              <a:rPr lang="ro-RO" sz="2400" b="1" dirty="0" smtClean="0"/>
              <a:t>ă</a:t>
            </a:r>
            <a:endParaRPr lang="en-US" sz="2400" b="1" dirty="0" smtClean="0"/>
          </a:p>
          <a:p>
            <a:pPr marL="342900" indent="-342900">
              <a:buAutoNum type="arabicPeriod" startAt="2"/>
            </a:pPr>
            <a:endParaRPr lang="en-US" sz="2400" b="1" dirty="0" smtClean="0"/>
          </a:p>
          <a:p>
            <a:pPr marL="342900" indent="-342900">
              <a:buAutoNum type="arabicPeriod" startAt="2"/>
            </a:pPr>
            <a:r>
              <a:rPr lang="en-US" sz="2400" b="1" dirty="0" err="1" smtClean="0"/>
              <a:t>Despre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lucrurile</a:t>
            </a:r>
            <a:r>
              <a:rPr lang="en-US" sz="2400" b="1" dirty="0" smtClean="0"/>
              <a:t> v</a:t>
            </a:r>
            <a:r>
              <a:rPr lang="ro-RO" sz="2400" b="1" dirty="0" smtClean="0"/>
              <a:t>ă</a:t>
            </a:r>
            <a:r>
              <a:rPr lang="en-US" sz="2400" b="1" dirty="0" err="1" smtClean="0"/>
              <a:t>zute</a:t>
            </a:r>
            <a:r>
              <a:rPr lang="en-US" sz="2400" b="1" dirty="0" smtClean="0"/>
              <a:t> </a:t>
            </a:r>
            <a:r>
              <a:rPr lang="ro-RO" sz="2400" b="1" dirty="0" err="1" smtClean="0"/>
              <a:t>ș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cele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nev</a:t>
            </a:r>
            <a:r>
              <a:rPr lang="ro-RO" sz="2400" b="1" dirty="0" smtClean="0"/>
              <a:t>ă</a:t>
            </a:r>
            <a:r>
              <a:rPr lang="en-US" sz="2400" b="1" dirty="0" err="1" smtClean="0"/>
              <a:t>zute</a:t>
            </a:r>
            <a:endParaRPr lang="en-US" sz="2400" b="1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vi-VN" dirty="0" smtClean="0"/>
              <a:t>Şi Domnul a zis lui Samuel:</a:t>
            </a:r>
            <a:endParaRPr lang="en-US" dirty="0" smtClean="0"/>
          </a:p>
          <a:p>
            <a:pPr marL="342900" indent="-342900"/>
            <a:r>
              <a:rPr lang="vi-VN" dirty="0" smtClean="0"/>
              <a:t> „Nu te uita la înfăţişarea şi înălţimea staturii lui,</a:t>
            </a:r>
            <a:endParaRPr lang="en-US" dirty="0" smtClean="0"/>
          </a:p>
          <a:p>
            <a:pPr marL="342900" indent="-342900"/>
            <a:r>
              <a:rPr lang="vi-VN" dirty="0" smtClean="0"/>
              <a:t>căci l-am lepădat.</a:t>
            </a:r>
            <a:endParaRPr lang="en-US" dirty="0" smtClean="0"/>
          </a:p>
          <a:p>
            <a:pPr marL="342900" indent="-342900"/>
            <a:r>
              <a:rPr lang="vi-VN" dirty="0" smtClean="0"/>
              <a:t> </a:t>
            </a:r>
            <a:r>
              <a:rPr lang="vi-VN" b="1" dirty="0" smtClean="0"/>
              <a:t>Domnul nu Se uită la ce se uită omul; </a:t>
            </a:r>
            <a:endParaRPr lang="en-US" b="1" dirty="0" smtClean="0"/>
          </a:p>
          <a:p>
            <a:pPr marL="342900" indent="-342900"/>
            <a:r>
              <a:rPr lang="vi-VN" b="1" dirty="0" smtClean="0"/>
              <a:t>omul se uită la ceea ce izbeşte ochii,</a:t>
            </a:r>
            <a:endParaRPr lang="en-US" b="1" dirty="0" smtClean="0"/>
          </a:p>
          <a:p>
            <a:pPr marL="342900" indent="-342900"/>
            <a:r>
              <a:rPr lang="vi-VN" b="1" dirty="0" smtClean="0"/>
              <a:t>Domnul Se uită la inimă.”</a:t>
            </a:r>
            <a:endParaRPr lang="en-US" b="1" dirty="0" smtClean="0"/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                                                    1 Samuel 16:7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8468985" cy="5847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                               V</a:t>
            </a:r>
            <a:r>
              <a:rPr lang="ro-RO" sz="2000" b="1" dirty="0" smtClean="0"/>
              <a:t>Ă</a:t>
            </a:r>
            <a:r>
              <a:rPr lang="en-US" sz="2000" b="1" dirty="0" smtClean="0"/>
              <a:t>DUVA S</a:t>
            </a:r>
            <a:r>
              <a:rPr lang="ro-RO" sz="2000" b="1" dirty="0" smtClean="0"/>
              <a:t>Ă</a:t>
            </a:r>
            <a:r>
              <a:rPr lang="en-US" sz="2000" b="1" dirty="0" smtClean="0"/>
              <a:t>RAC</a:t>
            </a:r>
            <a:r>
              <a:rPr lang="ro-RO" sz="2000" b="1" dirty="0" smtClean="0"/>
              <a:t>Ă</a:t>
            </a:r>
            <a:r>
              <a:rPr lang="en-US" sz="2000" b="1" dirty="0" smtClean="0"/>
              <a:t> </a:t>
            </a:r>
            <a:r>
              <a:rPr lang="ro-RO" sz="2000" b="1" dirty="0" smtClean="0"/>
              <a:t>Ș</a:t>
            </a:r>
            <a:r>
              <a:rPr lang="en-US" sz="2000" b="1" dirty="0" smtClean="0"/>
              <a:t>I </a:t>
            </a:r>
            <a:r>
              <a:rPr lang="ro-RO" sz="2000" b="1" dirty="0" smtClean="0"/>
              <a:t>Î</a:t>
            </a:r>
            <a:r>
              <a:rPr lang="en-US" sz="2000" b="1" dirty="0" smtClean="0"/>
              <a:t>MPLINIREA LEGII</a:t>
            </a:r>
          </a:p>
          <a:p>
            <a:endParaRPr lang="en-US" dirty="0"/>
          </a:p>
          <a:p>
            <a:r>
              <a:rPr lang="en-US" sz="2000" b="1" dirty="0" smtClean="0"/>
              <a:t>1.Levitic 1: 1-4</a:t>
            </a:r>
          </a:p>
          <a:p>
            <a:r>
              <a:rPr lang="en-US" dirty="0" smtClean="0"/>
              <a:t>                -</a:t>
            </a:r>
            <a:r>
              <a:rPr lang="en-US" dirty="0" err="1" smtClean="0"/>
              <a:t>apar</a:t>
            </a:r>
            <a:r>
              <a:rPr lang="ro-RO" dirty="0" smtClean="0"/>
              <a:t>ț</a:t>
            </a:r>
            <a:r>
              <a:rPr lang="en-US" dirty="0" smtClean="0"/>
              <a:t>in 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ro-RO" dirty="0" err="1" smtClean="0"/>
              <a:t>D</a:t>
            </a:r>
            <a:r>
              <a:rPr lang="en-US" dirty="0" err="1" smtClean="0"/>
              <a:t>umnezeu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ro-RO" dirty="0" err="1" smtClean="0"/>
              <a:t>î</a:t>
            </a:r>
            <a:r>
              <a:rPr lang="en-US" dirty="0" err="1" smtClean="0"/>
              <a:t>ntregime</a:t>
            </a:r>
            <a:endParaRPr lang="en-US" dirty="0" smtClean="0"/>
          </a:p>
          <a:p>
            <a:r>
              <a:rPr lang="en-US" dirty="0" smtClean="0"/>
              <a:t>                  -</a:t>
            </a:r>
            <a:r>
              <a:rPr lang="en-US" dirty="0" err="1" smtClean="0"/>
              <a:t>depind</a:t>
            </a:r>
            <a:r>
              <a:rPr lang="en-US" dirty="0" smtClean="0"/>
              <a:t> de El</a:t>
            </a:r>
          </a:p>
          <a:p>
            <a:r>
              <a:rPr lang="en-US" dirty="0" smtClean="0"/>
              <a:t>                   -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voi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socoteal</a:t>
            </a:r>
            <a:r>
              <a:rPr lang="ro-RO" dirty="0" smtClean="0"/>
              <a:t>ă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sz="2000" b="1" dirty="0" smtClean="0"/>
              <a:t>2.Evenimentul </a:t>
            </a:r>
            <a:r>
              <a:rPr lang="en-US" sz="2000" b="1" dirty="0" err="1" smtClean="0"/>
              <a:t>blestem</a:t>
            </a:r>
            <a:r>
              <a:rPr lang="ro-RO" sz="2000" b="1" dirty="0" smtClean="0"/>
              <a:t>ă</a:t>
            </a:r>
            <a:r>
              <a:rPr lang="en-US" sz="2000" b="1" dirty="0" err="1" smtClean="0"/>
              <a:t>rii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smochinului</a:t>
            </a:r>
            <a:endParaRPr lang="en-US" sz="2000" b="1" dirty="0" smtClean="0"/>
          </a:p>
          <a:p>
            <a:r>
              <a:rPr lang="en-US" sz="2000" b="1" dirty="0" err="1" smtClean="0"/>
              <a:t>Lucrurile</a:t>
            </a:r>
            <a:r>
              <a:rPr lang="en-US" sz="2000" b="1" dirty="0" smtClean="0"/>
              <a:t> considerate de </a:t>
            </a:r>
            <a:r>
              <a:rPr lang="en-US" sz="2000" b="1" dirty="0" err="1" smtClean="0"/>
              <a:t>Dumnezeu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neroditoare</a:t>
            </a:r>
            <a:r>
              <a:rPr lang="en-US" sz="2000" b="1" dirty="0" smtClean="0"/>
              <a:t> </a:t>
            </a:r>
            <a:r>
              <a:rPr lang="ro-RO" sz="2000" b="1" dirty="0" err="1" smtClean="0"/>
              <a:t>ș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 date </a:t>
            </a:r>
            <a:r>
              <a:rPr lang="en-US" sz="2000" b="1" dirty="0" err="1" smtClean="0"/>
              <a:t>spre</a:t>
            </a:r>
            <a:r>
              <a:rPr lang="en-US" sz="2000" b="1" dirty="0" smtClean="0"/>
              <a:t> a </a:t>
            </a:r>
            <a:r>
              <a:rPr lang="en-US" sz="2000" b="1" dirty="0" err="1" smtClean="0"/>
              <a:t>fi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lepad</a:t>
            </a:r>
            <a:r>
              <a:rPr lang="ro-RO" sz="2000" b="1" dirty="0" smtClean="0"/>
              <a:t>ă</a:t>
            </a:r>
            <a:r>
              <a:rPr lang="en-US" sz="2000" b="1" dirty="0" err="1" smtClean="0"/>
              <a:t>te</a:t>
            </a:r>
            <a:endParaRPr lang="en-US" sz="2000" b="1" dirty="0" smtClean="0"/>
          </a:p>
          <a:p>
            <a:endParaRPr lang="en-US" dirty="0" smtClean="0"/>
          </a:p>
          <a:p>
            <a:r>
              <a:rPr lang="vi-VN" dirty="0" smtClean="0"/>
              <a:t>De aceea, noi nu cădem de oboseală.</a:t>
            </a:r>
            <a:endParaRPr lang="en-US" dirty="0" smtClean="0"/>
          </a:p>
          <a:p>
            <a:r>
              <a:rPr lang="vi-VN" dirty="0" smtClean="0"/>
              <a:t> Ci chiar dacă </a:t>
            </a:r>
            <a:r>
              <a:rPr lang="vi-VN" sz="2000" b="1" dirty="0" smtClean="0"/>
              <a:t>omul nostru de afară </a:t>
            </a:r>
            <a:r>
              <a:rPr lang="vi-VN" dirty="0" smtClean="0"/>
              <a:t>se trece,</a:t>
            </a:r>
            <a:endParaRPr lang="en-US" dirty="0" smtClean="0"/>
          </a:p>
          <a:p>
            <a:r>
              <a:rPr lang="vi-VN" dirty="0" smtClean="0"/>
              <a:t> totuşi </a:t>
            </a:r>
            <a:r>
              <a:rPr lang="vi-VN" sz="2000" b="1" dirty="0" smtClean="0"/>
              <a:t>omul nostru dinăuntru </a:t>
            </a:r>
            <a:r>
              <a:rPr lang="vi-VN" dirty="0" smtClean="0"/>
              <a:t>se înnoieşte din zi în zi. </a:t>
            </a:r>
            <a:endParaRPr lang="en-US" dirty="0"/>
          </a:p>
          <a:p>
            <a:r>
              <a:rPr lang="vi-VN" dirty="0" smtClean="0"/>
              <a:t> Căci întristările noastre uşoare de o clipă</a:t>
            </a:r>
            <a:endParaRPr lang="en-US" dirty="0" smtClean="0"/>
          </a:p>
          <a:p>
            <a:r>
              <a:rPr lang="vi-VN" dirty="0" smtClean="0"/>
              <a:t> lucrează pentru noi tot mai mult o greutate veşnică de slavă. </a:t>
            </a:r>
            <a:endParaRPr lang="en-US" dirty="0"/>
          </a:p>
          <a:p>
            <a:r>
              <a:rPr lang="vi-VN" dirty="0" smtClean="0"/>
              <a:t> Pentru că noi nu ne uită</a:t>
            </a:r>
            <a:r>
              <a:rPr lang="en-US" sz="2000" dirty="0" smtClean="0"/>
              <a:t>m</a:t>
            </a:r>
            <a:r>
              <a:rPr lang="vi-VN" dirty="0" smtClean="0"/>
              <a:t> la </a:t>
            </a:r>
            <a:r>
              <a:rPr lang="vi-VN" sz="2000" b="1" dirty="0" smtClean="0"/>
              <a:t>lucrurile care se văd</a:t>
            </a:r>
            <a:r>
              <a:rPr lang="vi-VN" dirty="0" smtClean="0"/>
              <a:t>, ci </a:t>
            </a:r>
            <a:r>
              <a:rPr lang="vi-VN" sz="2000" b="1" dirty="0" smtClean="0"/>
              <a:t>la cele ce nu se văd</a:t>
            </a:r>
            <a:r>
              <a:rPr lang="vi-VN" dirty="0" smtClean="0"/>
              <a:t>,</a:t>
            </a:r>
            <a:endParaRPr lang="en-US" dirty="0" smtClean="0"/>
          </a:p>
          <a:p>
            <a:r>
              <a:rPr lang="vi-VN" dirty="0" smtClean="0"/>
              <a:t> căci lucrurile care se văd sunt trecătoare,</a:t>
            </a:r>
            <a:endParaRPr lang="en-US" dirty="0" smtClean="0"/>
          </a:p>
          <a:p>
            <a:r>
              <a:rPr lang="vi-VN" dirty="0" smtClean="0"/>
              <a:t> pe când cele ce nu se văd sunt veşnice.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2 </a:t>
            </a:r>
            <a:r>
              <a:rPr lang="en-US" dirty="0" err="1" smtClean="0"/>
              <a:t>Cor</a:t>
            </a:r>
            <a:r>
              <a:rPr lang="en-US" dirty="0" smtClean="0"/>
              <a:t> 4:16-18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685800"/>
            <a:ext cx="7686720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     </a:t>
            </a:r>
            <a:r>
              <a:rPr lang="en-US" sz="2400" b="1" dirty="0" smtClean="0"/>
              <a:t>LUPTELE “V</a:t>
            </a:r>
            <a:r>
              <a:rPr lang="ro-RO" sz="2400" b="1" dirty="0" smtClean="0"/>
              <a:t>Ă</a:t>
            </a:r>
            <a:r>
              <a:rPr lang="en-US" sz="2400" b="1" dirty="0" smtClean="0"/>
              <a:t>DUVEI S</a:t>
            </a:r>
            <a:r>
              <a:rPr lang="ro-RO" sz="2400" b="1" dirty="0" smtClean="0"/>
              <a:t>Ă</a:t>
            </a:r>
            <a:r>
              <a:rPr lang="en-US" sz="2400" b="1" dirty="0" smtClean="0"/>
              <a:t>RACE” AZI</a:t>
            </a:r>
          </a:p>
          <a:p>
            <a:endParaRPr lang="en-US" dirty="0" smtClean="0"/>
          </a:p>
          <a:p>
            <a:r>
              <a:rPr lang="vi-VN" dirty="0" smtClean="0"/>
              <a:t> Luaţi seama să nu vă îndepliniţi neprihănirea voastră </a:t>
            </a:r>
            <a:endParaRPr lang="en-US" dirty="0" smtClean="0"/>
          </a:p>
          <a:p>
            <a:r>
              <a:rPr lang="vi-VN" dirty="0" smtClean="0"/>
              <a:t>înaintea oamenilor, ca să fiţi văzuţi de ei;</a:t>
            </a:r>
            <a:endParaRPr lang="en-US" dirty="0" smtClean="0"/>
          </a:p>
          <a:p>
            <a:r>
              <a:rPr lang="vi-VN" dirty="0" smtClean="0"/>
              <a:t> altminteri, nu veţi avea răsplată de la Tatăl vostru, care este în ceruri.</a:t>
            </a:r>
            <a:endParaRPr lang="en-US" dirty="0" smtClean="0"/>
          </a:p>
          <a:p>
            <a:r>
              <a:rPr lang="vi-VN" dirty="0" smtClean="0"/>
              <a:t>  Tu, dar, când faci milostenie, nu suna cu trâmbiţa înaintea ta,</a:t>
            </a:r>
            <a:endParaRPr lang="en-US" dirty="0" smtClean="0"/>
          </a:p>
          <a:p>
            <a:r>
              <a:rPr lang="vi-VN" dirty="0" smtClean="0"/>
              <a:t> cum fac făţarnicii în sinagogi şi în uliţe, pentru ca să fie slăviţi de oameni.</a:t>
            </a:r>
            <a:endParaRPr lang="en-US" dirty="0" smtClean="0"/>
          </a:p>
          <a:p>
            <a:r>
              <a:rPr lang="vi-VN" dirty="0" smtClean="0"/>
              <a:t> Adevărat vă spun că şi-au luat răsplata.  </a:t>
            </a:r>
            <a:endParaRPr lang="en-US" dirty="0" smtClean="0"/>
          </a:p>
          <a:p>
            <a:r>
              <a:rPr lang="vi-VN" dirty="0" smtClean="0"/>
              <a:t>Ci tu, când faci milostenie, să nu ştie stânga ta ce face dreapta, </a:t>
            </a:r>
            <a:endParaRPr lang="en-US" baseline="30000" dirty="0"/>
          </a:p>
          <a:p>
            <a:r>
              <a:rPr lang="vi-VN" dirty="0" smtClean="0"/>
              <a:t> pentru ca milostenia ta să fie făcută în ascuns;</a:t>
            </a:r>
            <a:endParaRPr lang="en-US" dirty="0" smtClean="0"/>
          </a:p>
          <a:p>
            <a:r>
              <a:rPr lang="vi-VN" dirty="0" smtClean="0"/>
              <a:t> şi Tatăl tău, care vede în ascuns, îţi va răsplăti .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</a:t>
            </a:r>
            <a:r>
              <a:rPr lang="en-US" dirty="0" err="1" smtClean="0"/>
              <a:t>Matei</a:t>
            </a:r>
            <a:r>
              <a:rPr lang="en-US" dirty="0" smtClean="0"/>
              <a:t> 6:1-4</a:t>
            </a:r>
            <a:r>
              <a:rPr lang="vi-VN" dirty="0" smtClean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4495800"/>
            <a:ext cx="74563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CONECTAREA OMULUI LA SINE</a:t>
            </a:r>
          </a:p>
          <a:p>
            <a:pPr algn="ctr"/>
            <a:r>
              <a:rPr lang="ro-RO" sz="2800" b="1" dirty="0" smtClean="0"/>
              <a:t>CEA MAI </a:t>
            </a:r>
            <a:r>
              <a:rPr lang="ro-RO" sz="2800" b="1" smtClean="0"/>
              <a:t>MARE BĂTALIE </a:t>
            </a:r>
            <a:r>
              <a:rPr lang="ro-RO" sz="2800" b="1" dirty="0" smtClean="0"/>
              <a:t>A BISERICII LUI HRISTOS!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143000"/>
            <a:ext cx="8915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CONECTAREA OMULUI LA SINE</a:t>
            </a:r>
          </a:p>
          <a:p>
            <a:pPr algn="ctr"/>
            <a:r>
              <a:rPr lang="en-US" sz="2400" b="1" dirty="0" smtClean="0"/>
              <a:t> FACE CA EVANGHELIA LUI DUMNEZEU S</a:t>
            </a:r>
            <a:r>
              <a:rPr lang="ro-RO" sz="2400" b="1" dirty="0" smtClean="0"/>
              <a:t>Ă</a:t>
            </a:r>
            <a:r>
              <a:rPr lang="en-US" sz="2400" b="1" dirty="0" smtClean="0"/>
              <a:t> FIE IRELEVANTA</a:t>
            </a:r>
          </a:p>
          <a:p>
            <a:pPr algn="ctr"/>
            <a:r>
              <a:rPr lang="en-US" sz="2400" dirty="0" err="1" smtClean="0"/>
              <a:t>Ioan</a:t>
            </a:r>
            <a:r>
              <a:rPr lang="en-US" sz="2400" dirty="0" smtClean="0"/>
              <a:t> 15: 1-8</a:t>
            </a:r>
          </a:p>
          <a:p>
            <a:pPr algn="ctr"/>
            <a:r>
              <a:rPr lang="en-US" sz="2400" b="1" dirty="0" err="1" smtClean="0"/>
              <a:t>Conectarea</a:t>
            </a:r>
            <a:r>
              <a:rPr lang="en-US" sz="2400" b="1" dirty="0" smtClean="0"/>
              <a:t> la Vi</a:t>
            </a:r>
            <a:r>
              <a:rPr lang="ro-RO" sz="2400" b="1" dirty="0" smtClean="0"/>
              <a:t>ță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cere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deconectare</a:t>
            </a:r>
            <a:r>
              <a:rPr lang="en-US" sz="2400" b="1" dirty="0" smtClean="0"/>
              <a:t> de la sine </a:t>
            </a:r>
            <a:r>
              <a:rPr lang="en-US" sz="2400" b="1" dirty="0" err="1" smtClean="0"/>
              <a:t>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compatibilitate</a:t>
            </a:r>
            <a:r>
              <a:rPr lang="en-US" sz="2400" b="1" dirty="0" smtClean="0"/>
              <a:t> cu </a:t>
            </a:r>
            <a:r>
              <a:rPr lang="ro-RO" sz="2400" b="1" dirty="0" smtClean="0"/>
              <a:t>V</a:t>
            </a:r>
            <a:r>
              <a:rPr lang="en-US" sz="2400" b="1" dirty="0" err="1" smtClean="0"/>
              <a:t>i</a:t>
            </a:r>
            <a:r>
              <a:rPr lang="ro-RO" sz="2400" b="1" dirty="0" smtClean="0"/>
              <a:t>ț</a:t>
            </a:r>
            <a:r>
              <a:rPr lang="en-US" sz="2400" b="1" dirty="0" smtClean="0"/>
              <a:t>a</a:t>
            </a:r>
            <a:r>
              <a:rPr lang="ro-RO" sz="2400" b="1" dirty="0" smtClean="0"/>
              <a:t>!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3962400"/>
            <a:ext cx="705674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 smtClean="0"/>
              <a:t>Isus le-a zis:</a:t>
            </a:r>
            <a:endParaRPr lang="en-US" sz="2000" b="1" dirty="0" smtClean="0"/>
          </a:p>
          <a:p>
            <a:r>
              <a:rPr lang="vi-VN" sz="2000" b="1" dirty="0" smtClean="0"/>
              <a:t> „Voi căutaţi să vă arătaţi neprihăniţi înaintea oamenilor,</a:t>
            </a:r>
            <a:endParaRPr lang="en-US" sz="2000" b="1" dirty="0" smtClean="0"/>
          </a:p>
          <a:p>
            <a:r>
              <a:rPr lang="vi-VN" sz="2000" b="1" dirty="0" smtClean="0"/>
              <a:t> dar Dumnezeu vă cunoaşte inimile; </a:t>
            </a:r>
            <a:endParaRPr lang="en-US" sz="2000" b="1" dirty="0" smtClean="0"/>
          </a:p>
          <a:p>
            <a:r>
              <a:rPr lang="vi-VN" sz="2000" b="1" dirty="0" smtClean="0"/>
              <a:t>pentru că ce este înălţat între oameni</a:t>
            </a:r>
            <a:endParaRPr lang="en-US" sz="2000" b="1" dirty="0" smtClean="0"/>
          </a:p>
          <a:p>
            <a:r>
              <a:rPr lang="en-US" sz="2000" b="1" dirty="0" smtClean="0"/>
              <a:t>                                   </a:t>
            </a:r>
            <a:r>
              <a:rPr lang="vi-VN" sz="2000" b="1" dirty="0" smtClean="0"/>
              <a:t> este o urâciune înaintea lui Dumnezeu.</a:t>
            </a:r>
            <a:r>
              <a:rPr lang="en-US" sz="2000" b="1" dirty="0" smtClean="0"/>
              <a:t>”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524000"/>
            <a:ext cx="453855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sz="2400" b="1" dirty="0" smtClean="0"/>
              <a:t>VĂDUVA SĂRACĂ</a:t>
            </a:r>
          </a:p>
          <a:p>
            <a:endParaRPr lang="ro-RO" dirty="0" smtClean="0"/>
          </a:p>
          <a:p>
            <a:endParaRPr lang="ro-RO" dirty="0" smtClean="0"/>
          </a:p>
          <a:p>
            <a:r>
              <a:rPr lang="vi-VN" dirty="0" smtClean="0"/>
              <a:t>casele văduvelor le mănâncă</a:t>
            </a:r>
            <a:endParaRPr lang="ro-RO" dirty="0" smtClean="0"/>
          </a:p>
          <a:p>
            <a:r>
              <a:rPr lang="ro-RO" baseline="30000" dirty="0" smtClean="0"/>
              <a:t>........................................................................................</a:t>
            </a:r>
          </a:p>
          <a:p>
            <a:r>
              <a:rPr lang="vi-VN" dirty="0" smtClean="0"/>
              <a:t> A venit şi o văduvă săracă şi</a:t>
            </a:r>
            <a:r>
              <a:rPr lang="ro-RO" dirty="0" smtClean="0"/>
              <a:t>.......................</a:t>
            </a:r>
            <a:r>
              <a:rPr lang="vi-VN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481</Words>
  <Application>Microsoft Office PowerPoint</Application>
  <PresentationFormat>On-screen Show 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Vali</dc:creator>
  <cp:lastModifiedBy>Costel G</cp:lastModifiedBy>
  <cp:revision>31</cp:revision>
  <dcterms:created xsi:type="dcterms:W3CDTF">2018-07-21T12:48:32Z</dcterms:created>
  <dcterms:modified xsi:type="dcterms:W3CDTF">2018-07-22T09:15:16Z</dcterms:modified>
</cp:coreProperties>
</file>