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3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438C14-F987-453D-988D-9356197FB594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6FF4E7D-2442-4F05-BB00-0A2D18BD4FAB}">
      <dgm:prSet phldrT="[Text]"/>
      <dgm:spPr/>
      <dgm:t>
        <a:bodyPr/>
        <a:lstStyle/>
        <a:p>
          <a:r>
            <a:rPr lang="ro-RO" dirty="0"/>
            <a:t>Cunoașterea lui Dumnezeu</a:t>
          </a:r>
          <a:endParaRPr lang="en-US" dirty="0"/>
        </a:p>
      </dgm:t>
    </dgm:pt>
    <dgm:pt modelId="{E8D2F84B-DF77-4CC5-BFF5-7428E750FCD9}" type="parTrans" cxnId="{3B3FA56E-C724-4D85-BAAC-B173D475344F}">
      <dgm:prSet/>
      <dgm:spPr/>
      <dgm:t>
        <a:bodyPr/>
        <a:lstStyle/>
        <a:p>
          <a:endParaRPr lang="en-US"/>
        </a:p>
      </dgm:t>
    </dgm:pt>
    <dgm:pt modelId="{DFC48D2B-5898-4310-9009-9D6B934461A1}" type="sibTrans" cxnId="{3B3FA56E-C724-4D85-BAAC-B173D475344F}">
      <dgm:prSet/>
      <dgm:spPr/>
      <dgm:t>
        <a:bodyPr/>
        <a:lstStyle/>
        <a:p>
          <a:endParaRPr lang="en-US"/>
        </a:p>
      </dgm:t>
    </dgm:pt>
    <dgm:pt modelId="{699DA1A3-8F03-4118-A35F-3B87DBEF8E41}">
      <dgm:prSet phldrT="[Text]"/>
      <dgm:spPr/>
      <dgm:t>
        <a:bodyPr/>
        <a:lstStyle/>
        <a:p>
          <a:r>
            <a:rPr lang="ro-RO" dirty="0"/>
            <a:t>Creație</a:t>
          </a:r>
          <a:endParaRPr lang="en-US" dirty="0"/>
        </a:p>
      </dgm:t>
    </dgm:pt>
    <dgm:pt modelId="{D4A6D76A-B110-4C25-B973-E4349F1FA25D}" type="parTrans" cxnId="{C1E7B093-FD46-4251-BE4E-F6BE7D2182C4}">
      <dgm:prSet/>
      <dgm:spPr/>
      <dgm:t>
        <a:bodyPr/>
        <a:lstStyle/>
        <a:p>
          <a:endParaRPr lang="en-US"/>
        </a:p>
      </dgm:t>
    </dgm:pt>
    <dgm:pt modelId="{8256445E-1B7D-4CAA-AAA6-155A1ED42A77}" type="sibTrans" cxnId="{C1E7B093-FD46-4251-BE4E-F6BE7D2182C4}">
      <dgm:prSet/>
      <dgm:spPr/>
      <dgm:t>
        <a:bodyPr/>
        <a:lstStyle/>
        <a:p>
          <a:endParaRPr lang="en-US"/>
        </a:p>
      </dgm:t>
    </dgm:pt>
    <dgm:pt modelId="{8ECBF872-F352-4756-8EE5-B405ADB4C509}">
      <dgm:prSet phldrT="[Text]"/>
      <dgm:spPr/>
      <dgm:t>
        <a:bodyPr/>
        <a:lstStyle/>
        <a:p>
          <a:r>
            <a:rPr lang="ro-RO" dirty="0"/>
            <a:t>Conștiință</a:t>
          </a:r>
          <a:endParaRPr lang="en-US" dirty="0"/>
        </a:p>
      </dgm:t>
    </dgm:pt>
    <dgm:pt modelId="{8BCC12E2-A1FC-4E47-8C5D-5CE1686D013D}" type="parTrans" cxnId="{915A4085-FD57-4744-B956-97681C8C6B32}">
      <dgm:prSet/>
      <dgm:spPr/>
      <dgm:t>
        <a:bodyPr/>
        <a:lstStyle/>
        <a:p>
          <a:endParaRPr lang="en-US"/>
        </a:p>
      </dgm:t>
    </dgm:pt>
    <dgm:pt modelId="{0EA6D400-05A6-44F5-8987-190083AC13AE}" type="sibTrans" cxnId="{915A4085-FD57-4744-B956-97681C8C6B32}">
      <dgm:prSet/>
      <dgm:spPr/>
      <dgm:t>
        <a:bodyPr/>
        <a:lstStyle/>
        <a:p>
          <a:endParaRPr lang="en-US"/>
        </a:p>
      </dgm:t>
    </dgm:pt>
    <dgm:pt modelId="{DF01CD6A-D948-45EB-83DD-2CCA5300B582}">
      <dgm:prSet phldrT="[Text]"/>
      <dgm:spPr/>
      <dgm:t>
        <a:bodyPr/>
        <a:lstStyle/>
        <a:p>
          <a:r>
            <a:rPr lang="ro-RO" dirty="0"/>
            <a:t>Cuvânt</a:t>
          </a:r>
          <a:endParaRPr lang="en-US" dirty="0"/>
        </a:p>
      </dgm:t>
    </dgm:pt>
    <dgm:pt modelId="{086A2EAC-654A-4AC0-8A0C-0132A987303B}" type="parTrans" cxnId="{D0300DE2-8C5E-4795-9CEE-040922A7CA72}">
      <dgm:prSet/>
      <dgm:spPr/>
      <dgm:t>
        <a:bodyPr/>
        <a:lstStyle/>
        <a:p>
          <a:endParaRPr lang="en-US"/>
        </a:p>
      </dgm:t>
    </dgm:pt>
    <dgm:pt modelId="{42D93276-C97A-4684-9A9B-4E5028DDB320}" type="sibTrans" cxnId="{D0300DE2-8C5E-4795-9CEE-040922A7CA72}">
      <dgm:prSet/>
      <dgm:spPr/>
      <dgm:t>
        <a:bodyPr/>
        <a:lstStyle/>
        <a:p>
          <a:endParaRPr lang="en-US"/>
        </a:p>
      </dgm:t>
    </dgm:pt>
    <dgm:pt modelId="{9287297D-4D6A-40BC-A931-FD030C24E5EE}" type="pres">
      <dgm:prSet presAssocID="{26438C14-F987-453D-988D-9356197FB59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DBA8507-1EE1-4982-A514-EA318252178C}" type="pres">
      <dgm:prSet presAssocID="{B6FF4E7D-2442-4F05-BB00-0A2D18BD4FAB}" presName="singleCycle" presStyleCnt="0"/>
      <dgm:spPr/>
    </dgm:pt>
    <dgm:pt modelId="{FD056445-92DE-4031-9A6A-DA47C447DC4A}" type="pres">
      <dgm:prSet presAssocID="{B6FF4E7D-2442-4F05-BB00-0A2D18BD4FAB}" presName="singleCenter" presStyleLbl="node1" presStyleIdx="0" presStyleCnt="4" custScaleX="122708" custScaleY="141750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36F16EEF-B75B-460F-B8F0-A916556C07ED}" type="pres">
      <dgm:prSet presAssocID="{D4A6D76A-B110-4C25-B973-E4349F1FA25D}" presName="Name56" presStyleLbl="parChTrans1D2" presStyleIdx="0" presStyleCnt="3"/>
      <dgm:spPr/>
      <dgm:t>
        <a:bodyPr/>
        <a:lstStyle/>
        <a:p>
          <a:endParaRPr lang="en-US"/>
        </a:p>
      </dgm:t>
    </dgm:pt>
    <dgm:pt modelId="{C1E1D0AF-773B-4409-811C-BED6F4CD31E1}" type="pres">
      <dgm:prSet presAssocID="{699DA1A3-8F03-4118-A35F-3B87DBEF8E41}" presName="text0" presStyleLbl="node1" presStyleIdx="1" presStyleCnt="4" custScaleX="146623" custScaleY="1230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3E1ABA-9EE5-43A4-A905-15945B2AC7DB}" type="pres">
      <dgm:prSet presAssocID="{8BCC12E2-A1FC-4E47-8C5D-5CE1686D013D}" presName="Name56" presStyleLbl="parChTrans1D2" presStyleIdx="1" presStyleCnt="3"/>
      <dgm:spPr/>
      <dgm:t>
        <a:bodyPr/>
        <a:lstStyle/>
        <a:p>
          <a:endParaRPr lang="en-US"/>
        </a:p>
      </dgm:t>
    </dgm:pt>
    <dgm:pt modelId="{1E595708-6EF1-4481-B40B-B1127BBEDB72}" type="pres">
      <dgm:prSet presAssocID="{8ECBF872-F352-4756-8EE5-B405ADB4C509}" presName="text0" presStyleLbl="node1" presStyleIdx="2" presStyleCnt="4" custScaleX="193564" custScaleY="140170" custRadScaleRad="110189" custRadScaleInc="-38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E2C83-FCF2-4763-9D22-E4CCA150D2C6}" type="pres">
      <dgm:prSet presAssocID="{086A2EAC-654A-4AC0-8A0C-0132A987303B}" presName="Name56" presStyleLbl="parChTrans1D2" presStyleIdx="2" presStyleCnt="3"/>
      <dgm:spPr/>
      <dgm:t>
        <a:bodyPr/>
        <a:lstStyle/>
        <a:p>
          <a:endParaRPr lang="en-US"/>
        </a:p>
      </dgm:t>
    </dgm:pt>
    <dgm:pt modelId="{DA4D6049-B053-40DB-AC3D-64F5D530E644}" type="pres">
      <dgm:prSet presAssocID="{DF01CD6A-D948-45EB-83DD-2CCA5300B582}" presName="text0" presStyleLbl="node1" presStyleIdx="3" presStyleCnt="4" custScaleX="142706" custScaleY="1459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D8E5D2C-2CC7-4B6A-B7FB-61D5DE003E7D}" type="presOf" srcId="{B6FF4E7D-2442-4F05-BB00-0A2D18BD4FAB}" destId="{FD056445-92DE-4031-9A6A-DA47C447DC4A}" srcOrd="0" destOrd="0" presId="urn:microsoft.com/office/officeart/2008/layout/RadialCluster"/>
    <dgm:cxn modelId="{77426B9F-D686-4A0C-A3D9-DBE2A5DAA034}" type="presOf" srcId="{8BCC12E2-A1FC-4E47-8C5D-5CE1686D013D}" destId="{233E1ABA-9EE5-43A4-A905-15945B2AC7DB}" srcOrd="0" destOrd="0" presId="urn:microsoft.com/office/officeart/2008/layout/RadialCluster"/>
    <dgm:cxn modelId="{DD9EFAD9-1111-4AB5-AE45-D9CE2C787F4B}" type="presOf" srcId="{699DA1A3-8F03-4118-A35F-3B87DBEF8E41}" destId="{C1E1D0AF-773B-4409-811C-BED6F4CD31E1}" srcOrd="0" destOrd="0" presId="urn:microsoft.com/office/officeart/2008/layout/RadialCluster"/>
    <dgm:cxn modelId="{40966914-4FB2-40BA-B49B-F9683BE94BA3}" type="presOf" srcId="{26438C14-F987-453D-988D-9356197FB594}" destId="{9287297D-4D6A-40BC-A931-FD030C24E5EE}" srcOrd="0" destOrd="0" presId="urn:microsoft.com/office/officeart/2008/layout/RadialCluster"/>
    <dgm:cxn modelId="{915A4085-FD57-4744-B956-97681C8C6B32}" srcId="{B6FF4E7D-2442-4F05-BB00-0A2D18BD4FAB}" destId="{8ECBF872-F352-4756-8EE5-B405ADB4C509}" srcOrd="1" destOrd="0" parTransId="{8BCC12E2-A1FC-4E47-8C5D-5CE1686D013D}" sibTransId="{0EA6D400-05A6-44F5-8987-190083AC13AE}"/>
    <dgm:cxn modelId="{09280B64-39A2-44A8-9B68-8F9C62933656}" type="presOf" srcId="{086A2EAC-654A-4AC0-8A0C-0132A987303B}" destId="{F32E2C83-FCF2-4763-9D22-E4CCA150D2C6}" srcOrd="0" destOrd="0" presId="urn:microsoft.com/office/officeart/2008/layout/RadialCluster"/>
    <dgm:cxn modelId="{3B3FA56E-C724-4D85-BAAC-B173D475344F}" srcId="{26438C14-F987-453D-988D-9356197FB594}" destId="{B6FF4E7D-2442-4F05-BB00-0A2D18BD4FAB}" srcOrd="0" destOrd="0" parTransId="{E8D2F84B-DF77-4CC5-BFF5-7428E750FCD9}" sibTransId="{DFC48D2B-5898-4310-9009-9D6B934461A1}"/>
    <dgm:cxn modelId="{D0300DE2-8C5E-4795-9CEE-040922A7CA72}" srcId="{B6FF4E7D-2442-4F05-BB00-0A2D18BD4FAB}" destId="{DF01CD6A-D948-45EB-83DD-2CCA5300B582}" srcOrd="2" destOrd="0" parTransId="{086A2EAC-654A-4AC0-8A0C-0132A987303B}" sibTransId="{42D93276-C97A-4684-9A9B-4E5028DDB320}"/>
    <dgm:cxn modelId="{63607FB7-48F7-44FE-9B41-24B1087A6E7B}" type="presOf" srcId="{8ECBF872-F352-4756-8EE5-B405ADB4C509}" destId="{1E595708-6EF1-4481-B40B-B1127BBEDB72}" srcOrd="0" destOrd="0" presId="urn:microsoft.com/office/officeart/2008/layout/RadialCluster"/>
    <dgm:cxn modelId="{49A158FB-4C79-4624-88FB-F14FE8FF5220}" type="presOf" srcId="{D4A6D76A-B110-4C25-B973-E4349F1FA25D}" destId="{36F16EEF-B75B-460F-B8F0-A916556C07ED}" srcOrd="0" destOrd="0" presId="urn:microsoft.com/office/officeart/2008/layout/RadialCluster"/>
    <dgm:cxn modelId="{C1E7B093-FD46-4251-BE4E-F6BE7D2182C4}" srcId="{B6FF4E7D-2442-4F05-BB00-0A2D18BD4FAB}" destId="{699DA1A3-8F03-4118-A35F-3B87DBEF8E41}" srcOrd="0" destOrd="0" parTransId="{D4A6D76A-B110-4C25-B973-E4349F1FA25D}" sibTransId="{8256445E-1B7D-4CAA-AAA6-155A1ED42A77}"/>
    <dgm:cxn modelId="{3E464037-D530-40F6-9383-34C0EBCED750}" type="presOf" srcId="{DF01CD6A-D948-45EB-83DD-2CCA5300B582}" destId="{DA4D6049-B053-40DB-AC3D-64F5D530E644}" srcOrd="0" destOrd="0" presId="urn:microsoft.com/office/officeart/2008/layout/RadialCluster"/>
    <dgm:cxn modelId="{A57E66E1-86D1-43BE-AECF-2F255E05ED4A}" type="presParOf" srcId="{9287297D-4D6A-40BC-A931-FD030C24E5EE}" destId="{4DBA8507-1EE1-4982-A514-EA318252178C}" srcOrd="0" destOrd="0" presId="urn:microsoft.com/office/officeart/2008/layout/RadialCluster"/>
    <dgm:cxn modelId="{DEB1CB48-02DC-4179-8EDD-4FC4B3039113}" type="presParOf" srcId="{4DBA8507-1EE1-4982-A514-EA318252178C}" destId="{FD056445-92DE-4031-9A6A-DA47C447DC4A}" srcOrd="0" destOrd="0" presId="urn:microsoft.com/office/officeart/2008/layout/RadialCluster"/>
    <dgm:cxn modelId="{CC730CA7-C8D9-4770-8F3E-CECB3EE06E71}" type="presParOf" srcId="{4DBA8507-1EE1-4982-A514-EA318252178C}" destId="{36F16EEF-B75B-460F-B8F0-A916556C07ED}" srcOrd="1" destOrd="0" presId="urn:microsoft.com/office/officeart/2008/layout/RadialCluster"/>
    <dgm:cxn modelId="{C7F1AFD9-0EA4-4228-9AA4-5C4B8C7E78A1}" type="presParOf" srcId="{4DBA8507-1EE1-4982-A514-EA318252178C}" destId="{C1E1D0AF-773B-4409-811C-BED6F4CD31E1}" srcOrd="2" destOrd="0" presId="urn:microsoft.com/office/officeart/2008/layout/RadialCluster"/>
    <dgm:cxn modelId="{724030EC-8BCE-4FE2-9EE9-73177CCBF2AB}" type="presParOf" srcId="{4DBA8507-1EE1-4982-A514-EA318252178C}" destId="{233E1ABA-9EE5-43A4-A905-15945B2AC7DB}" srcOrd="3" destOrd="0" presId="urn:microsoft.com/office/officeart/2008/layout/RadialCluster"/>
    <dgm:cxn modelId="{778F2BB3-968E-4610-936D-F3F0DAAF9172}" type="presParOf" srcId="{4DBA8507-1EE1-4982-A514-EA318252178C}" destId="{1E595708-6EF1-4481-B40B-B1127BBEDB72}" srcOrd="4" destOrd="0" presId="urn:microsoft.com/office/officeart/2008/layout/RadialCluster"/>
    <dgm:cxn modelId="{D651FA33-EC08-4E7B-8ED6-1D963681413B}" type="presParOf" srcId="{4DBA8507-1EE1-4982-A514-EA318252178C}" destId="{F32E2C83-FCF2-4763-9D22-E4CCA150D2C6}" srcOrd="5" destOrd="0" presId="urn:microsoft.com/office/officeart/2008/layout/RadialCluster"/>
    <dgm:cxn modelId="{693BE79A-9265-4C20-A510-A6895DA7A487}" type="presParOf" srcId="{4DBA8507-1EE1-4982-A514-EA318252178C}" destId="{DA4D6049-B053-40DB-AC3D-64F5D530E644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56445-92DE-4031-9A6A-DA47C447DC4A}">
      <dsp:nvSpPr>
        <dsp:cNvPr id="0" name=""/>
        <dsp:cNvSpPr/>
      </dsp:nvSpPr>
      <dsp:spPr>
        <a:xfrm>
          <a:off x="4201806" y="2063261"/>
          <a:ext cx="1941995" cy="224335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500" kern="1200" dirty="0"/>
            <a:t>Cunoașterea lui Dumnezeu</a:t>
          </a:r>
          <a:endParaRPr lang="en-US" sz="2500" kern="1200" dirty="0"/>
        </a:p>
      </dsp:txBody>
      <dsp:txXfrm>
        <a:off x="4296606" y="2158061"/>
        <a:ext cx="1752395" cy="2053757"/>
      </dsp:txXfrm>
    </dsp:sp>
    <dsp:sp modelId="{36F16EEF-B75B-460F-B8F0-A916556C07ED}">
      <dsp:nvSpPr>
        <dsp:cNvPr id="0" name=""/>
        <dsp:cNvSpPr/>
      </dsp:nvSpPr>
      <dsp:spPr>
        <a:xfrm rot="16200000">
          <a:off x="4844055" y="1734512"/>
          <a:ext cx="65749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5749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E1D0AF-773B-4409-811C-BED6F4CD31E1}">
      <dsp:nvSpPr>
        <dsp:cNvPr id="0" name=""/>
        <dsp:cNvSpPr/>
      </dsp:nvSpPr>
      <dsp:spPr>
        <a:xfrm>
          <a:off x="4395444" y="100872"/>
          <a:ext cx="1554720" cy="13048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400" kern="1200" dirty="0"/>
            <a:t>Creație</a:t>
          </a:r>
          <a:endParaRPr lang="en-US" sz="3400" kern="1200" dirty="0"/>
        </a:p>
      </dsp:txBody>
      <dsp:txXfrm>
        <a:off x="4459143" y="164571"/>
        <a:ext cx="1427322" cy="1177492"/>
      </dsp:txXfrm>
    </dsp:sp>
    <dsp:sp modelId="{233E1ABA-9EE5-43A4-A905-15945B2AC7DB}">
      <dsp:nvSpPr>
        <dsp:cNvPr id="0" name=""/>
        <dsp:cNvSpPr/>
      </dsp:nvSpPr>
      <dsp:spPr>
        <a:xfrm rot="1659744">
          <a:off x="6119547" y="3792430"/>
          <a:ext cx="42440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4405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595708-6EF1-4481-B40B-B1127BBEDB72}">
      <dsp:nvSpPr>
        <dsp:cNvPr id="0" name=""/>
        <dsp:cNvSpPr/>
      </dsp:nvSpPr>
      <dsp:spPr>
        <a:xfrm>
          <a:off x="6519697" y="3685724"/>
          <a:ext cx="2052460" cy="1486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300" kern="1200" dirty="0"/>
            <a:t>Conștiință</a:t>
          </a:r>
          <a:endParaRPr lang="en-US" sz="3300" kern="1200" dirty="0"/>
        </a:p>
      </dsp:txBody>
      <dsp:txXfrm>
        <a:off x="6592252" y="3758279"/>
        <a:ext cx="1907350" cy="1341185"/>
      </dsp:txXfrm>
    </dsp:sp>
    <dsp:sp modelId="{F32E2C83-FCF2-4763-9D22-E4CCA150D2C6}">
      <dsp:nvSpPr>
        <dsp:cNvPr id="0" name=""/>
        <dsp:cNvSpPr/>
      </dsp:nvSpPr>
      <dsp:spPr>
        <a:xfrm rot="9000000">
          <a:off x="3794292" y="3854739"/>
          <a:ext cx="43677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3677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4D6049-B053-40DB-AC3D-64F5D530E644}">
      <dsp:nvSpPr>
        <dsp:cNvPr id="0" name=""/>
        <dsp:cNvSpPr/>
      </dsp:nvSpPr>
      <dsp:spPr>
        <a:xfrm>
          <a:off x="2310364" y="3626991"/>
          <a:ext cx="1513186" cy="154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3300" kern="1200" dirty="0"/>
            <a:t>Cuvânt</a:t>
          </a:r>
          <a:endParaRPr lang="en-US" sz="3300" kern="1200" dirty="0"/>
        </a:p>
      </dsp:txBody>
      <dsp:txXfrm>
        <a:off x="2384232" y="3700859"/>
        <a:ext cx="1365450" cy="1399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4B3FDC-8045-4648-B1AE-D7D2E40912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41148D2-3EB0-42B5-BA19-6C897069F0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4CEE035-DC97-4630-B11A-C76262845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17CDFE-FC97-4EB5-9E13-4760E5C5A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84ACB1-A67A-40A1-AEF4-00F2D3A22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968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8E7A23-B386-4BEB-BCA0-CFEB67513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D75FC25-4FE1-4BFD-B8B2-8865045CDE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D88454-88F2-42B5-A2A3-6DB6CF2B7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44A458E-B6DA-47B7-9787-4FC52FFA9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51206F-1DAC-4780-9F7D-CA1E7BC7C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5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6FAB646-AB0D-4CAF-A9B8-8A3D771850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175E841-8AB5-4C8E-8573-59618F5E22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CF0324-102B-48E5-B0F8-B7DE5731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F19A539-940E-47B1-AFB4-A75DF637D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4509A4-4B81-4E07-8D43-196DFEB60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1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FCFF88-4EE5-4A73-A065-6E3143F9C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AEF5AA-81F5-46EC-A7C0-56307BEFD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48DA6B6-C327-401C-942C-06CB87678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27D1D5-EEAD-4B85-BDA8-2D38772E3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560EB4E-B4E0-45D3-80C4-2F9D47509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9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86BEF8-02DF-450F-BD43-D7FDC1DE0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886A5BD-CE72-4BBF-9147-57CBF0073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AEE6F3D-3956-495F-BBFD-2DC3F8627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EDE4E6-3072-4C5B-9921-6D307D7EE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B775F6-CF04-47E2-9F8A-9C8A00934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3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84F6C7-FBC2-4A92-A6A6-973DF486D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3192B4-FCE0-4C52-9DB2-6844DF88C0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DD9918A-39C2-4098-B61B-A317A6253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AE6F35D-D61C-4AA6-8252-40F11707C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8DBFE62-ADE5-4051-A098-835375F70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701D8B9-CA13-4118-8900-D14CEFF8B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63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FD44E9-64F4-43CB-9486-EDE0D29F6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376B6E1-F822-4E2A-98ED-60DF9DE87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7A8C84C-C041-4255-A1C6-6F4F5D4C01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5C1A3C2-2E43-4783-84E2-8D7D9E0F6B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558C490-2AE0-41D5-866B-AFF4F3A9C8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F0CF9FB-F484-45FD-9416-6B0D20BF7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82F2D61-1D73-4A8C-8E23-BAC181109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7ABE827-BE87-45E4-B6B7-3AF23319A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742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16D8B8-74C8-4EF0-84C4-266637D9C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59EC58A-1C7A-4BC6-8EE3-D3A4D9011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B0EF2AA-9CC3-4B34-9C93-F53EE80D0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A427987-04C7-482E-8D24-C9914E49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735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BB15E8C-6390-4675-8B6E-6D2B3731A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3BD6A36-9FF4-4BCB-85DE-E61E66CE1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6F69E42-799D-4A50-91DB-D409BFD3E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48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AC550E-61F7-43F4-A8E7-5CED31EEE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22257B-9E13-47BF-84A8-D7B15B87F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C7B0442-691B-417E-B32B-A744D5A99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E6EDE82-5901-46EF-B7FC-D6763AA31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35AB13D-91D0-40A9-A975-4E90BB04F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7601480-CDE2-4813-A985-DFF06982D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8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D595A5-9A34-4A1F-AF76-A47464889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70A8BF7-0A47-4028-9AAA-95CA72A7C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CDC1E68-AE03-47F4-8D00-269818728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5652CE6-8078-4A5E-BB1A-0E18B2B2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0852A8C-3684-4F67-91B6-D428D9E4F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A7CC97A-B547-48CA-8686-B97264776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820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2006CE-5FA1-4B5A-B3A3-8385D31F7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CC0C0D1-2D86-4C5E-9CA5-41568EFAA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07FF76-8CA3-44B5-9CE9-B0E2B8F54C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1D7F8-762A-46B3-A52F-1CF419626907}" type="datetimeFigureOut">
              <a:rPr lang="en-US" smtClean="0"/>
              <a:t>8/19/2018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5ACF7D3-5625-47D1-AED8-CD3CBC33A6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AE76F1-3BBE-44C7-A317-7B4AA2DD2D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9140E-CD3F-4221-807C-F6BEEBD6C2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9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F18342-B5E6-487E-A3CC-B647187AD0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6B4FEFE-241F-4E6E-B476-4D4E7C66339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9CBA9C01-D11C-441B-879E-810B9070D8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59"/>
          <a:stretch/>
        </p:blipFill>
        <p:spPr>
          <a:xfrm>
            <a:off x="908977" y="-17155"/>
            <a:ext cx="10374046" cy="687515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F38D3E4-45D2-48B5-A8A5-BB7D37092C71}"/>
              </a:ext>
            </a:extLst>
          </p:cNvPr>
          <p:cNvSpPr/>
          <p:nvPr/>
        </p:nvSpPr>
        <p:spPr>
          <a:xfrm>
            <a:off x="4536831" y="0"/>
            <a:ext cx="3681046" cy="12543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În așteptare...</a:t>
            </a:r>
            <a:endParaRPr lang="en-US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360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5744CC8A-40A5-4714-AF08-1284B877FF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22385" y="521270"/>
            <a:ext cx="11142785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Înainte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toate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ştiţi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zilele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urmă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batjocoritori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plini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batjocuri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care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trăi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după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poftele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zice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„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Unde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făgăduinţa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venirii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Lui?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Căci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când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au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adormit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părinţii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noştri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toate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rămân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aşa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cum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erau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la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începutul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zidirii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!” </a:t>
            </a:r>
            <a:r>
              <a:rPr kumimoji="0" lang="en-US" altLang="en-US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5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Căci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înadins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 fac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nu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ştiu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odinioară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erau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ceruri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pământ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scos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Cuvântul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ajutorul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apei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6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lumea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atunci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pierit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tot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înecată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7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Iar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cerurile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pământul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acum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sunt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păzite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păstrate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acelaşi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Cuvânt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focul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ziua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judecată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pieire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oamenilor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nelegiuiţi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Dar,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preaiubiţilor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nu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uitaţi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lucru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Domnul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o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 o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ani,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ani sunt ca o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9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Domnul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nu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întârzie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împlinirea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făgăduinţei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Lui, cum cred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ci are o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îndelungă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răbdare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doreşte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niciunul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nu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piară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ci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toţi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vină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pocăinţă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r>
              <a:rPr kumimoji="0" lang="en-US" altLang="en-US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10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Ziua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Domnului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însă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 un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hoţ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ziua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aceea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cerurile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trece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cu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trosnet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trupurile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cereşti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topi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mare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căldură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pământul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cu tot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 el,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arde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11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Deci,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fiindcă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toate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aceste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lucruri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au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strice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fel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oameni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trebui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fiţi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printr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-o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purtare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sfântă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evlavioasă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12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aşteptând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grăbind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venirea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zilei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Dumnezeu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care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cerurile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aprinse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pieri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trupurile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cereşti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topi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căldura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focului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  <a:r>
              <a:rPr kumimoji="0" lang="en-US" altLang="en-US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13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Dar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după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făgăduinţa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Lui,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aşteptăm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ceruri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pământ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nou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care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locui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neprihănirea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en-US" altLang="en-US" sz="2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14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aceea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preaiubiţilor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fiindcă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aşteptaţi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aceste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lucruri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siliţi-vă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fiţi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găsiţi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înaintea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Lui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fără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prihană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fără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vină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şi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pace. (2 </a:t>
            </a:r>
            <a:r>
              <a:rPr kumimoji="0" lang="en-US" alt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Petru</a:t>
            </a:r>
            <a:r>
              <a:rPr kumimoji="0" lang="en-US" alt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3v.3-14)</a:t>
            </a:r>
          </a:p>
        </p:txBody>
      </p:sp>
    </p:spTree>
    <p:extLst>
      <p:ext uri="{BB962C8B-B14F-4D97-AF65-F5344CB8AC3E}">
        <p14:creationId xmlns:p14="http://schemas.microsoft.com/office/powerpoint/2010/main" val="294612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464C7A-CD3E-498E-B966-6A46BFA6D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569" y="257051"/>
            <a:ext cx="11054862" cy="1325563"/>
          </a:xfrm>
        </p:spPr>
        <p:txBody>
          <a:bodyPr>
            <a:normAutofit/>
          </a:bodyPr>
          <a:lstStyle/>
          <a:p>
            <a:r>
              <a:rPr lang="ro-RO" sz="3600" dirty="0"/>
              <a:t>Nu poți aștepta pe cineva fără să cunoști ceva despre el...</a:t>
            </a:r>
            <a:endParaRPr lang="en-US" sz="3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AA11A93-F33E-4FCF-9AB7-5A84831489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774740"/>
              </p:ext>
            </p:extLst>
          </p:nvPr>
        </p:nvGraphicFramePr>
        <p:xfrm>
          <a:off x="738554" y="1582614"/>
          <a:ext cx="10615246" cy="5275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992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056445-92DE-4031-9A6A-DA47C447D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FD056445-92DE-4031-9A6A-DA47C447DC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F16EEF-B75B-460F-B8F0-A916556C07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36F16EEF-B75B-460F-B8F0-A916556C07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1E1D0AF-773B-4409-811C-BED6F4CD31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C1E1D0AF-773B-4409-811C-BED6F4CD31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3E1ABA-9EE5-43A4-A905-15945B2AC7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233E1ABA-9EE5-43A4-A905-15945B2AC7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E595708-6EF1-4481-B40B-B1127BBEDB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1E595708-6EF1-4481-B40B-B1127BBEDB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2E2C83-FCF2-4763-9D22-E4CCA150D2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F32E2C83-FCF2-4763-9D22-E4CCA150D2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4D6049-B053-40DB-AC3D-64F5D530E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DA4D6049-B053-40DB-AC3D-64F5D530E6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D05317-B72B-48F3-87AB-205903B2B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b="1" dirty="0"/>
              <a:t>Așteptând și grăbind...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3E9B95-B3EB-4DC5-9B67-E25BBC228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9815"/>
            <a:ext cx="10515600" cy="4137148"/>
          </a:xfrm>
        </p:spPr>
        <p:txBody>
          <a:bodyPr/>
          <a:lstStyle/>
          <a:p>
            <a:pPr marL="0" indent="0" algn="just">
              <a:buNone/>
            </a:pPr>
            <a:r>
              <a:rPr lang="ro-RO" dirty="0"/>
              <a:t>	</a:t>
            </a:r>
            <a:r>
              <a:rPr lang="es-ES" dirty="0" err="1"/>
              <a:t>Aşteptarea</a:t>
            </a:r>
            <a:r>
              <a:rPr lang="es-ES" dirty="0"/>
              <a:t> </a:t>
            </a:r>
            <a:r>
              <a:rPr lang="es-ES" dirty="0" err="1"/>
              <a:t>celor</a:t>
            </a:r>
            <a:r>
              <a:rPr lang="es-ES" dirty="0"/>
              <a:t> </a:t>
            </a:r>
            <a:r>
              <a:rPr lang="es-ES" dirty="0" err="1"/>
              <a:t>neprihăniţi</a:t>
            </a:r>
            <a:r>
              <a:rPr lang="es-ES" dirty="0"/>
              <a:t> </a:t>
            </a:r>
            <a:r>
              <a:rPr lang="es-ES" dirty="0" err="1"/>
              <a:t>nu</a:t>
            </a:r>
            <a:r>
              <a:rPr lang="es-ES" dirty="0"/>
              <a:t> va fi </a:t>
            </a:r>
            <a:r>
              <a:rPr lang="es-ES" dirty="0" err="1"/>
              <a:t>decât</a:t>
            </a:r>
            <a:r>
              <a:rPr lang="es-ES" dirty="0"/>
              <a:t> </a:t>
            </a:r>
            <a:r>
              <a:rPr lang="es-ES" dirty="0" err="1"/>
              <a:t>bucurie</a:t>
            </a:r>
            <a:r>
              <a:rPr lang="es-ES" dirty="0"/>
              <a:t>, dar </a:t>
            </a:r>
            <a:r>
              <a:rPr lang="es-ES" dirty="0" err="1"/>
              <a:t>nădejdea</a:t>
            </a:r>
            <a:r>
              <a:rPr lang="es-ES" dirty="0"/>
              <a:t> </a:t>
            </a:r>
            <a:r>
              <a:rPr lang="es-ES" dirty="0" err="1"/>
              <a:t>celor</a:t>
            </a:r>
            <a:r>
              <a:rPr lang="es-ES" dirty="0"/>
              <a:t> </a:t>
            </a:r>
            <a:r>
              <a:rPr lang="es-ES" dirty="0" err="1"/>
              <a:t>răi</a:t>
            </a:r>
            <a:r>
              <a:rPr lang="es-ES" dirty="0"/>
              <a:t> va </a:t>
            </a:r>
            <a:r>
              <a:rPr lang="es-ES" dirty="0" err="1"/>
              <a:t>pieri</a:t>
            </a:r>
            <a:r>
              <a:rPr lang="es-ES" dirty="0"/>
              <a:t>. (</a:t>
            </a:r>
            <a:r>
              <a:rPr lang="es-ES" dirty="0" err="1"/>
              <a:t>Prov</a:t>
            </a:r>
            <a:r>
              <a:rPr lang="es-ES" dirty="0"/>
              <a:t> 10v28)</a:t>
            </a:r>
            <a:endParaRPr lang="ro-RO" dirty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dirty="0"/>
              <a:t>	Ferice de cine va aștepta... (Daniel 12v12)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6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25</Words>
  <Application>Microsoft Office PowerPoint</Application>
  <PresentationFormat>Custom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Nu poți aștepta pe cineva fără să cunoști ceva despre el...</vt:lpstr>
      <vt:lpstr>Așteptând și grăbind...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marius</dc:creator>
  <cp:lastModifiedBy>Costel G</cp:lastModifiedBy>
  <cp:revision>11</cp:revision>
  <dcterms:created xsi:type="dcterms:W3CDTF">2018-08-18T09:44:56Z</dcterms:created>
  <dcterms:modified xsi:type="dcterms:W3CDTF">2018-08-19T09:15:21Z</dcterms:modified>
</cp:coreProperties>
</file>