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71977" autoAdjust="0"/>
  </p:normalViewPr>
  <p:slideViewPr>
    <p:cSldViewPr snapToGrid="0">
      <p:cViewPr varScale="1">
        <p:scale>
          <a:sx n="52" d="100"/>
          <a:sy n="52" d="100"/>
        </p:scale>
        <p:origin x="-141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78371-8A6B-47E0-A96F-E01B88330E53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509D3-C6AB-474A-8061-7A7DDC99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8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provocari</a:t>
            </a:r>
            <a:endParaRPr lang="en-US" baseline="0" dirty="0" smtClean="0"/>
          </a:p>
          <a:p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deseori</a:t>
            </a:r>
            <a:r>
              <a:rPr lang="en-US" baseline="0" dirty="0" smtClean="0"/>
              <a:t> in off-side</a:t>
            </a:r>
          </a:p>
          <a:p>
            <a:r>
              <a:rPr lang="en-US" baseline="0" dirty="0" smtClean="0"/>
              <a:t>D-</a:t>
            </a:r>
            <a:r>
              <a:rPr lang="en-US" baseline="0" dirty="0" err="1" smtClean="0"/>
              <a:t>zeu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nedrept</a:t>
            </a:r>
            <a:r>
              <a:rPr lang="en-US" baseline="0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509D3-C6AB-474A-8061-7A7DDC992F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31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exact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Luptele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Concluzii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… 600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ceva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porunci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VT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1100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porunci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509D3-C6AB-474A-8061-7A7DDC992F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57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Consecinta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ascultarii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FABULOASA 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promisiunea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seminte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care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toate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familiile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pamantului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binecuvantate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Stia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Dumnezeu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Avraam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EL????  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aprox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 de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incercarea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credintei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509D3-C6AB-474A-8061-7A7DDC992F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4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Modelul</a:t>
            </a:r>
            <a:r>
              <a:rPr lang="en-US" dirty="0" smtClean="0"/>
              <a:t> </a:t>
            </a:r>
            <a:r>
              <a:rPr lang="en-US" dirty="0" err="1" smtClean="0"/>
              <a:t>dupa</a:t>
            </a:r>
            <a:r>
              <a:rPr lang="en-US" dirty="0" smtClean="0"/>
              <a:t> care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construite</a:t>
            </a:r>
            <a:r>
              <a:rPr lang="en-US" dirty="0" smtClean="0"/>
              <a:t> </a:t>
            </a:r>
            <a:r>
              <a:rPr lang="en-US" dirty="0" err="1" smtClean="0"/>
              <a:t>pildele</a:t>
            </a:r>
            <a:r>
              <a:rPr lang="en-US" dirty="0" smtClean="0"/>
              <a:t> – 3 </a:t>
            </a:r>
            <a:r>
              <a:rPr lang="en-US" dirty="0" err="1" smtClean="0"/>
              <a:t>parti</a:t>
            </a:r>
            <a:endParaRPr lang="en-US" dirty="0" smtClean="0"/>
          </a:p>
          <a:p>
            <a:r>
              <a:rPr lang="en-US" dirty="0" err="1" smtClean="0"/>
              <a:t>Onestitate</a:t>
            </a:r>
            <a:r>
              <a:rPr lang="en-US" dirty="0" smtClean="0"/>
              <a:t>/</a:t>
            </a:r>
            <a:r>
              <a:rPr lang="en-US" dirty="0" err="1" smtClean="0"/>
              <a:t>Sinceritate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509D3-C6AB-474A-8061-7A7DDC992F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45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8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7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0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7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3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8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5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4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7BF6A-747A-411F-BE29-8B7CE4B75386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E19CF-E765-4BCB-88ED-67C6155D9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6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22125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/>
              <a:t>22. </a:t>
            </a:r>
            <a:r>
              <a:rPr lang="en-US" b="1" dirty="0" err="1"/>
              <a:t>Fiti</a:t>
            </a:r>
            <a:r>
              <a:rPr lang="en-US" b="1" dirty="0"/>
              <a:t> </a:t>
            </a:r>
            <a:r>
              <a:rPr lang="en-US" b="1" dirty="0" err="1"/>
              <a:t>implinitori</a:t>
            </a:r>
            <a:r>
              <a:rPr lang="en-US" b="1" dirty="0"/>
              <a:t> </a:t>
            </a:r>
            <a:r>
              <a:rPr lang="en-US" b="1" dirty="0" err="1"/>
              <a:t>ai</a:t>
            </a:r>
            <a:r>
              <a:rPr lang="en-US" b="1" dirty="0"/>
              <a:t> </a:t>
            </a:r>
            <a:r>
              <a:rPr lang="en-US" b="1" dirty="0" err="1"/>
              <a:t>Cuvantului</a:t>
            </a:r>
            <a:r>
              <a:rPr lang="en-US" b="1" dirty="0"/>
              <a:t>, nu </a:t>
            </a:r>
            <a:r>
              <a:rPr lang="en-US" b="1" dirty="0" err="1"/>
              <a:t>numai</a:t>
            </a:r>
            <a:r>
              <a:rPr lang="en-US" b="1" dirty="0"/>
              <a:t> </a:t>
            </a:r>
            <a:r>
              <a:rPr lang="en-US" b="1" dirty="0" err="1"/>
              <a:t>ascultatori</a:t>
            </a:r>
            <a:r>
              <a:rPr lang="en-US" b="1" dirty="0"/>
              <a:t>, </a:t>
            </a:r>
            <a:r>
              <a:rPr lang="en-US" b="1" dirty="0" err="1"/>
              <a:t>inselandu-va</a:t>
            </a:r>
            <a:r>
              <a:rPr lang="en-US" b="1" dirty="0"/>
              <a:t> </a:t>
            </a:r>
            <a:r>
              <a:rPr lang="en-US" b="1" dirty="0" err="1"/>
              <a:t>singuri</a:t>
            </a:r>
            <a:r>
              <a:rPr lang="en-US" b="1" dirty="0"/>
              <a:t>.</a:t>
            </a:r>
          </a:p>
          <a:p>
            <a:pPr algn="l"/>
            <a:r>
              <a:rPr lang="en-US" b="1" dirty="0"/>
              <a:t>23. </a:t>
            </a:r>
            <a:r>
              <a:rPr lang="en-US" b="1" dirty="0" err="1"/>
              <a:t>Caci</a:t>
            </a:r>
            <a:r>
              <a:rPr lang="en-US" b="1" dirty="0"/>
              <a:t>, </a:t>
            </a:r>
            <a:r>
              <a:rPr lang="en-US" b="1" dirty="0" err="1"/>
              <a:t>daca</a:t>
            </a:r>
            <a:r>
              <a:rPr lang="en-US" b="1" dirty="0"/>
              <a:t> </a:t>
            </a:r>
            <a:r>
              <a:rPr lang="en-US" b="1" dirty="0" err="1"/>
              <a:t>asculta</a:t>
            </a:r>
            <a:r>
              <a:rPr lang="en-US" b="1" dirty="0"/>
              <a:t> </a:t>
            </a:r>
            <a:r>
              <a:rPr lang="en-US" b="1" dirty="0" err="1"/>
              <a:t>cineva</a:t>
            </a:r>
            <a:r>
              <a:rPr lang="en-US" b="1" dirty="0"/>
              <a:t> </a:t>
            </a:r>
            <a:r>
              <a:rPr lang="en-US" b="1" dirty="0" err="1"/>
              <a:t>Cuvantul</a:t>
            </a:r>
            <a:r>
              <a:rPr lang="en-US" b="1" dirty="0"/>
              <a:t>, </a:t>
            </a:r>
            <a:r>
              <a:rPr lang="en-US" b="1" dirty="0" err="1"/>
              <a:t>si</a:t>
            </a:r>
            <a:r>
              <a:rPr lang="en-US" b="1" dirty="0"/>
              <a:t> nu-l </a:t>
            </a:r>
            <a:r>
              <a:rPr lang="en-US" b="1" dirty="0" err="1"/>
              <a:t>implineste</a:t>
            </a:r>
            <a:r>
              <a:rPr lang="en-US" b="1" dirty="0"/>
              <a:t> cu </a:t>
            </a:r>
            <a:r>
              <a:rPr lang="en-US" b="1" dirty="0" err="1"/>
              <a:t>fapta</a:t>
            </a:r>
            <a:r>
              <a:rPr lang="en-US" b="1" dirty="0"/>
              <a:t>, </a:t>
            </a:r>
            <a:r>
              <a:rPr lang="en-US" b="1" dirty="0" err="1"/>
              <a:t>seamana</a:t>
            </a:r>
            <a:r>
              <a:rPr lang="en-US" b="1" dirty="0"/>
              <a:t> cu un om care </a:t>
            </a:r>
            <a:r>
              <a:rPr lang="en-US" b="1" dirty="0" err="1"/>
              <a:t>isi</a:t>
            </a:r>
            <a:r>
              <a:rPr lang="en-US" b="1" dirty="0"/>
              <a:t> </a:t>
            </a:r>
            <a:r>
              <a:rPr lang="en-US" b="1" dirty="0" err="1"/>
              <a:t>priveste</a:t>
            </a:r>
            <a:r>
              <a:rPr lang="en-US" b="1" dirty="0"/>
              <a:t> fata </a:t>
            </a:r>
            <a:r>
              <a:rPr lang="en-US" b="1" dirty="0" err="1"/>
              <a:t>fireasca</a:t>
            </a:r>
            <a:r>
              <a:rPr lang="en-US" b="1" dirty="0"/>
              <a:t> </a:t>
            </a:r>
            <a:r>
              <a:rPr lang="en-US" b="1" dirty="0" err="1"/>
              <a:t>intr</a:t>
            </a:r>
            <a:r>
              <a:rPr lang="en-US" b="1" dirty="0"/>
              <a:t>-o </a:t>
            </a:r>
            <a:r>
              <a:rPr lang="en-US" b="1" dirty="0" err="1"/>
              <a:t>oglinda</a:t>
            </a:r>
            <a:r>
              <a:rPr lang="en-US" b="1" dirty="0"/>
              <a:t>,</a:t>
            </a:r>
          </a:p>
          <a:p>
            <a:pPr algn="l"/>
            <a:r>
              <a:rPr lang="en-US" b="1" dirty="0"/>
              <a:t>24. </a:t>
            </a:r>
            <a:r>
              <a:rPr lang="en-US" b="1" dirty="0" err="1"/>
              <a:t>si</a:t>
            </a:r>
            <a:r>
              <a:rPr lang="en-US" b="1" dirty="0"/>
              <a:t>, </a:t>
            </a:r>
            <a:r>
              <a:rPr lang="en-US" b="1" dirty="0" err="1"/>
              <a:t>dupa</a:t>
            </a:r>
            <a:r>
              <a:rPr lang="en-US" b="1" dirty="0"/>
              <a:t> </a:t>
            </a:r>
            <a:r>
              <a:rPr lang="en-US" b="1" dirty="0" err="1"/>
              <a:t>ce</a:t>
            </a:r>
            <a:r>
              <a:rPr lang="en-US" b="1" dirty="0"/>
              <a:t> s-a </a:t>
            </a:r>
            <a:r>
              <a:rPr lang="en-US" b="1" dirty="0" err="1"/>
              <a:t>privit</a:t>
            </a:r>
            <a:r>
              <a:rPr lang="en-US" b="1" dirty="0"/>
              <a:t>, </a:t>
            </a:r>
            <a:r>
              <a:rPr lang="en-US" b="1" dirty="0" err="1"/>
              <a:t>pleaca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uita</a:t>
            </a:r>
            <a:r>
              <a:rPr lang="en-US" b="1" dirty="0"/>
              <a:t> </a:t>
            </a:r>
            <a:r>
              <a:rPr lang="en-US" b="1" dirty="0" err="1"/>
              <a:t>indata</a:t>
            </a:r>
            <a:r>
              <a:rPr lang="en-US" b="1" dirty="0"/>
              <a:t> cum era</a:t>
            </a:r>
            <a:r>
              <a:rPr lang="en-US" b="1" dirty="0" smtClean="0"/>
              <a:t>.</a:t>
            </a:r>
          </a:p>
          <a:p>
            <a:pPr algn="r"/>
            <a:r>
              <a:rPr lang="en-US" i="1" dirty="0" err="1" smtClean="0"/>
              <a:t>Iacov</a:t>
            </a:r>
            <a:r>
              <a:rPr lang="en-US" i="1" dirty="0" smtClean="0"/>
              <a:t> cap. 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0333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0"/>
            <a:ext cx="54864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834"/>
            <a:ext cx="5699205" cy="622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4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839"/>
            <a:ext cx="12199716" cy="609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370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050" y="1"/>
            <a:ext cx="95399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8248" y="5208608"/>
            <a:ext cx="8368496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err="1"/>
              <a:t>Atunci</a:t>
            </a:r>
            <a:r>
              <a:rPr lang="en-US" sz="2000" i="1" dirty="0"/>
              <a:t> </a:t>
            </a:r>
            <a:r>
              <a:rPr lang="en-US" sz="2000" i="1" dirty="0" err="1"/>
              <a:t>Ingerul</a:t>
            </a:r>
            <a:r>
              <a:rPr lang="en-US" sz="2000" i="1" dirty="0"/>
              <a:t> </a:t>
            </a:r>
            <a:r>
              <a:rPr lang="en-US" sz="2000" i="1" dirty="0" err="1"/>
              <a:t>Domnului</a:t>
            </a:r>
            <a:r>
              <a:rPr lang="en-US" sz="2000" i="1" dirty="0"/>
              <a:t> l-a </a:t>
            </a:r>
            <a:r>
              <a:rPr lang="en-US" sz="2000" i="1" dirty="0" err="1"/>
              <a:t>strigat</a:t>
            </a:r>
            <a:r>
              <a:rPr lang="en-US" sz="2000" i="1" dirty="0"/>
              <a:t> din </a:t>
            </a:r>
            <a:r>
              <a:rPr lang="en-US" sz="2000" i="1" dirty="0" err="1"/>
              <a:t>ceruri</a:t>
            </a:r>
            <a:r>
              <a:rPr lang="en-US" sz="2000" i="1" dirty="0"/>
              <a:t> </a:t>
            </a:r>
            <a:r>
              <a:rPr lang="en-US" sz="2000" i="1" dirty="0" err="1"/>
              <a:t>si</a:t>
            </a:r>
            <a:r>
              <a:rPr lang="en-US" sz="2000" i="1" dirty="0"/>
              <a:t> a </a:t>
            </a:r>
            <a:r>
              <a:rPr lang="en-US" sz="2000" i="1" dirty="0" err="1"/>
              <a:t>zis</a:t>
            </a:r>
            <a:r>
              <a:rPr lang="en-US" sz="2000" i="1" dirty="0"/>
              <a:t>: "</a:t>
            </a:r>
            <a:r>
              <a:rPr lang="en-US" sz="2000" i="1" dirty="0" err="1"/>
              <a:t>Avraame</a:t>
            </a:r>
            <a:r>
              <a:rPr lang="en-US" sz="2000" i="1" dirty="0"/>
              <a:t>! </a:t>
            </a:r>
            <a:r>
              <a:rPr lang="en-US" sz="2000" i="1" dirty="0" err="1"/>
              <a:t>Avraame</a:t>
            </a:r>
            <a:r>
              <a:rPr lang="en-US" sz="2000" i="1" dirty="0"/>
              <a:t>!" "</a:t>
            </a:r>
            <a:r>
              <a:rPr lang="en-US" sz="2000" i="1" dirty="0" err="1"/>
              <a:t>Iata</a:t>
            </a:r>
            <a:r>
              <a:rPr lang="en-US" sz="2000" i="1" dirty="0"/>
              <a:t>-ma!", a </a:t>
            </a:r>
            <a:r>
              <a:rPr lang="en-US" sz="2000" i="1" dirty="0" err="1"/>
              <a:t>raspuns</a:t>
            </a:r>
            <a:r>
              <a:rPr lang="en-US" sz="2000" i="1" dirty="0"/>
              <a:t> el. </a:t>
            </a:r>
            <a:r>
              <a:rPr lang="en-US" sz="2000" i="1" dirty="0" err="1"/>
              <a:t>Ingerul</a:t>
            </a:r>
            <a:r>
              <a:rPr lang="en-US" sz="2000" i="1" dirty="0"/>
              <a:t> a </a:t>
            </a:r>
            <a:r>
              <a:rPr lang="en-US" sz="2000" i="1" dirty="0" err="1"/>
              <a:t>zis</a:t>
            </a:r>
            <a:r>
              <a:rPr lang="en-US" sz="2000" i="1" dirty="0"/>
              <a:t>: "Sa nu </a:t>
            </a:r>
            <a:r>
              <a:rPr lang="en-US" sz="2000" i="1" dirty="0" err="1"/>
              <a:t>pui</a:t>
            </a:r>
            <a:r>
              <a:rPr lang="en-US" sz="2000" i="1" dirty="0"/>
              <a:t> mana </a:t>
            </a:r>
            <a:r>
              <a:rPr lang="en-US" sz="2000" i="1" dirty="0" err="1"/>
              <a:t>pe</a:t>
            </a:r>
            <a:r>
              <a:rPr lang="en-US" sz="2000" i="1" dirty="0"/>
              <a:t> </a:t>
            </a:r>
            <a:r>
              <a:rPr lang="en-US" sz="2000" i="1" dirty="0" err="1"/>
              <a:t>baiat</a:t>
            </a:r>
            <a:r>
              <a:rPr lang="en-US" sz="2000" i="1" dirty="0"/>
              <a:t> </a:t>
            </a:r>
            <a:r>
              <a:rPr lang="en-US" sz="2000" i="1" dirty="0" err="1"/>
              <a:t>si</a:t>
            </a:r>
            <a:r>
              <a:rPr lang="en-US" sz="2000" i="1" dirty="0"/>
              <a:t> </a:t>
            </a:r>
            <a:r>
              <a:rPr lang="en-US" sz="2000" i="1" dirty="0" err="1"/>
              <a:t>sa</a:t>
            </a:r>
            <a:r>
              <a:rPr lang="en-US" sz="2000" i="1" dirty="0"/>
              <a:t> nu-i </a:t>
            </a:r>
            <a:r>
              <a:rPr lang="en-US" sz="2000" i="1" dirty="0" err="1"/>
              <a:t>faci</a:t>
            </a:r>
            <a:r>
              <a:rPr lang="en-US" sz="2000" i="1" dirty="0"/>
              <a:t> </a:t>
            </a:r>
            <a:r>
              <a:rPr lang="en-US" sz="2000" i="1" dirty="0" err="1"/>
              <a:t>nimic</a:t>
            </a:r>
            <a:r>
              <a:rPr lang="en-US" sz="2000" i="1" dirty="0"/>
              <a:t>; </a:t>
            </a:r>
            <a:r>
              <a:rPr lang="en-US" sz="2000" i="1" dirty="0" err="1"/>
              <a:t>caci</a:t>
            </a:r>
            <a:r>
              <a:rPr lang="en-US" sz="2000" i="1" dirty="0"/>
              <a:t> </a:t>
            </a:r>
            <a:r>
              <a:rPr lang="en-US" sz="2000" b="1" i="1" u="sng" dirty="0" err="1"/>
              <a:t>stiu</a:t>
            </a:r>
            <a:r>
              <a:rPr lang="en-US" sz="2000" b="1" i="1" u="sng" dirty="0"/>
              <a:t> </a:t>
            </a:r>
            <a:r>
              <a:rPr lang="en-US" sz="2000" b="1" i="1" u="sng" dirty="0" err="1"/>
              <a:t>acum</a:t>
            </a:r>
            <a:r>
              <a:rPr lang="en-US" sz="2000" i="1" dirty="0"/>
              <a:t> ca </a:t>
            </a:r>
            <a:r>
              <a:rPr lang="en-US" sz="2000" i="1" dirty="0" err="1"/>
              <a:t>te</a:t>
            </a:r>
            <a:r>
              <a:rPr lang="en-US" sz="2000" i="1" dirty="0"/>
              <a:t> </a:t>
            </a:r>
            <a:r>
              <a:rPr lang="en-US" sz="2000" i="1" dirty="0" err="1"/>
              <a:t>temi</a:t>
            </a:r>
            <a:r>
              <a:rPr lang="en-US" sz="2000" i="1" dirty="0"/>
              <a:t> de </a:t>
            </a:r>
            <a:r>
              <a:rPr lang="en-US" sz="2000" i="1" dirty="0" err="1"/>
              <a:t>Dumnezeu</a:t>
            </a:r>
            <a:r>
              <a:rPr lang="en-US" sz="2000" i="1" dirty="0"/>
              <a:t>, </a:t>
            </a:r>
            <a:r>
              <a:rPr lang="en-US" sz="2000" i="1" dirty="0" err="1"/>
              <a:t>intrucat</a:t>
            </a:r>
            <a:r>
              <a:rPr lang="en-US" sz="2000" i="1" dirty="0"/>
              <a:t> n-</a:t>
            </a:r>
            <a:r>
              <a:rPr lang="en-US" sz="2000" i="1" dirty="0" err="1"/>
              <a:t>ai</a:t>
            </a:r>
            <a:r>
              <a:rPr lang="en-US" sz="2000" i="1" dirty="0"/>
              <a:t> </a:t>
            </a:r>
            <a:r>
              <a:rPr lang="en-US" sz="2000" i="1" dirty="0" err="1"/>
              <a:t>crutat</a:t>
            </a:r>
            <a:r>
              <a:rPr lang="en-US" sz="2000" i="1" dirty="0"/>
              <a:t> </a:t>
            </a:r>
            <a:r>
              <a:rPr lang="en-US" sz="2000" i="1" dirty="0" err="1"/>
              <a:t>pe</a:t>
            </a:r>
            <a:r>
              <a:rPr lang="en-US" sz="2000" i="1" dirty="0"/>
              <a:t> </a:t>
            </a:r>
            <a:r>
              <a:rPr lang="en-US" sz="2000" i="1" dirty="0" err="1"/>
              <a:t>fiul</a:t>
            </a:r>
            <a:r>
              <a:rPr lang="en-US" sz="2000" i="1" dirty="0"/>
              <a:t> tau, </a:t>
            </a:r>
            <a:r>
              <a:rPr lang="en-US" sz="2000" i="1" dirty="0" err="1"/>
              <a:t>pe</a:t>
            </a:r>
            <a:r>
              <a:rPr lang="en-US" sz="2000" i="1" dirty="0"/>
              <a:t> </a:t>
            </a:r>
            <a:r>
              <a:rPr lang="en-US" sz="2000" i="1" dirty="0" err="1"/>
              <a:t>singurul</a:t>
            </a:r>
            <a:r>
              <a:rPr lang="en-US" sz="2000" i="1" dirty="0"/>
              <a:t> tau </a:t>
            </a:r>
            <a:r>
              <a:rPr lang="en-US" sz="2000" i="1" dirty="0" err="1"/>
              <a:t>fiu</a:t>
            </a:r>
            <a:r>
              <a:rPr lang="en-US" sz="2000" i="1" dirty="0"/>
              <a:t>, </a:t>
            </a:r>
            <a:r>
              <a:rPr lang="en-US" sz="2000" i="1" dirty="0" err="1"/>
              <a:t>pentru</a:t>
            </a:r>
            <a:r>
              <a:rPr lang="en-US" sz="2000" i="1" dirty="0"/>
              <a:t> Mine</a:t>
            </a:r>
            <a:r>
              <a:rPr lang="en-US" sz="2000" i="1" dirty="0" smtClean="0"/>
              <a:t>."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007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20" y="0"/>
            <a:ext cx="10218420" cy="6858000"/>
          </a:xfrm>
        </p:spPr>
      </p:pic>
    </p:spTree>
    <p:extLst>
      <p:ext uri="{BB962C8B-B14F-4D97-AF65-F5344CB8AC3E}">
        <p14:creationId xmlns:p14="http://schemas.microsoft.com/office/powerpoint/2010/main" val="282620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805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Nu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decizii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pripite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„Nu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lăsa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păcat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zice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înaintea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trimisului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„M-am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pripit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mânie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pricina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cuvintelor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tale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nimicească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lucrarea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mâinilor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tale ?”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Eclesiastul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5:6)</a:t>
            </a:r>
          </a:p>
          <a:p>
            <a:pPr marL="0" indent="0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Fă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promis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face !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Felul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vostru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vorbire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fie : „Da, da ; nu, nu” ;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trece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peste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cuvinte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vine de la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(Matei 5:37)</a:t>
            </a:r>
          </a:p>
          <a:p>
            <a:pPr marL="0" indent="0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Ţine-te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cuvânt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înapoi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promis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„El nu-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vorba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înapoi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face un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jurământ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paguba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(Ps 15:4)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75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339</Words>
  <Application>Microsoft Office PowerPoint</Application>
  <PresentationFormat>Custom</PresentationFormat>
  <Paragraphs>27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Endava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Boca</dc:creator>
  <cp:lastModifiedBy>Costel G</cp:lastModifiedBy>
  <cp:revision>8</cp:revision>
  <dcterms:created xsi:type="dcterms:W3CDTF">2018-08-19T04:43:21Z</dcterms:created>
  <dcterms:modified xsi:type="dcterms:W3CDTF">2018-08-19T09:14:39Z</dcterms:modified>
</cp:coreProperties>
</file>