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7" r:id="rId4"/>
    <p:sldId id="259" r:id="rId5"/>
    <p:sldId id="265" r:id="rId6"/>
    <p:sldId id="266" r:id="rId7"/>
    <p:sldId id="260" r:id="rId8"/>
    <p:sldId id="258" r:id="rId9"/>
    <p:sldId id="264" r:id="rId10"/>
    <p:sldId id="268" r:id="rId11"/>
    <p:sldId id="261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6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1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8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36D3-9B24-48F7-9827-FB2927D0ED7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DF3A-FE12-4CAE-8B84-23CF29F6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ini pentru templul lui Solo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ttps://sites.google.com/site/graficabiblica3d/_/rsrc/1359115381670/miskan-cortul-intalnirii/Cortul%20%C3%8Ent%C3%A2lnirii%20%20Mi%C5%9Fkan%20%2001%20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9298">
            <a:off x="-746865" y="1731949"/>
            <a:ext cx="6578284" cy="54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1663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Cortul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întâlnirii 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„purtător”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ini pentru proporÈiile corpului 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8803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7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ini pentru isus Ã®naintea marelui pre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0958"/>
            <a:ext cx="7488832" cy="49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1663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Cortul  Întrupat</a:t>
            </a:r>
          </a:p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Condamnat la moarte de </a:t>
            </a:r>
          </a:p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Marele Preot 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5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4462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treilea Templu &amp; </a:t>
            </a:r>
          </a:p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Templul lui Ezechel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magine similar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" y="1659981"/>
            <a:ext cx="3908668" cy="37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ine similarÄ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659981"/>
            <a:ext cx="4950979" cy="37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5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ini pentru templul lui Solo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s://sites.google.com/site/graficabiblica3d/_/rsrc/1359115381670/miskan-cortul-intalnirii/Cortul%20%C3%8Ent%C3%A2lnirii%20%20Mi%C5%9Fkan%20%2001%20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9298">
            <a:off x="-746865" y="1731949"/>
            <a:ext cx="6578284" cy="54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688" y="33265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Cortul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întâlnirii 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„purtător”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magini pentru proporÈiile corpului 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4644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6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3/37/V10p157001_Prague.jpg/220px-V10p157001_Pra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004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2230993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Sinagogă  (bet kneset):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ro-RO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Adunare, </a:t>
            </a:r>
          </a:p>
          <a:p>
            <a:pPr marL="1428750" lvl="2" indent="-514350">
              <a:buFont typeface="+mj-lt"/>
              <a:buAutoNum type="arabicPeriod"/>
            </a:pPr>
            <a:r>
              <a:rPr lang="ro-RO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Întrunire prt. rugăciune</a:t>
            </a:r>
          </a:p>
          <a:p>
            <a:pPr marL="1428750" lvl="2" indent="-514350">
              <a:buFont typeface="+mj-lt"/>
              <a:buAutoNum type="arabicPeriod"/>
            </a:pPr>
            <a:r>
              <a:rPr lang="ro-RO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Locul de rugăciune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97201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După 586 î.H.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1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ites.google.com/site/graficabiblica3d/_/rsrc/1359115381670/miskan-cortul-intalnirii/Cortul%20%C3%8Ent%C3%A2lnirii%20%20Mi%C5%9Fkan%20%2001%20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" y="1266994"/>
            <a:ext cx="9759963" cy="559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Cortul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întâlnirii 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istorie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9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marele preot in sfanta sfinte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059" y="210356"/>
            <a:ext cx="3249813" cy="64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730439"/>
            <a:ext cx="62646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Nadab și Abihu</a:t>
            </a:r>
          </a:p>
          <a:p>
            <a:pPr algn="ctr"/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Avertisment </a:t>
            </a:r>
          </a:p>
          <a:p>
            <a:pPr algn="ctr"/>
            <a:r>
              <a:rPr lang="ro-RO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asupra preoției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6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881425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Cortului Întâlnirii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emolat la Șilo – 1100 î.H.</a:t>
            </a:r>
          </a:p>
        </p:txBody>
      </p:sp>
      <p:pic>
        <p:nvPicPr>
          <p:cNvPr id="5" name="Picture 2" descr="Imagini pentru marele preot in sfanta sfinte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42" y="116632"/>
            <a:ext cx="3249813" cy="64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286513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Cauza principlă: </a:t>
            </a:r>
          </a:p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Preoția – slujba de mijlocitor 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3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e similar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0796"/>
            <a:ext cx="8352928" cy="47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-2738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Cortul Întâlnirii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nlocuit de Templul lui Solomon</a:t>
            </a:r>
          </a:p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 î.H.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3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ine similar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78" y="1412776"/>
            <a:ext cx="571719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-2738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Templul lui Solomon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ărâmat în 586 î.H.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ini pentru marele preot in sfanta sfinte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412776"/>
            <a:ext cx="273630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0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332656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î.H. Al II Templu</a:t>
            </a:r>
          </a:p>
          <a:p>
            <a:pPr algn="ctr"/>
            <a:r>
              <a:rPr lang="ro-RO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(după 70 de ani)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Imagini pentru templul lui Solo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ttp://str2.crestin-ortodox.ro/foto/970/96941_templul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5" y="1956322"/>
            <a:ext cx="5842017" cy="4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.stirileprotv.ro/media/images/420x360/Dec2011/60535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241617" cy="13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7308304" y="1988840"/>
            <a:ext cx="129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2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ini pentru marele preot in sfanta sfinte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07633"/>
            <a:ext cx="3168352" cy="67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836712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(îngerul) </a:t>
            </a:r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mi-a 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arătat pe marele preot Iosua 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stând 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în picioare </a:t>
            </a:r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înaintea 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Îngerului 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Domnului 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şi 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 Satana 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stând 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dreapta lui, 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 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să-l pârască.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93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templul lui solomon i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8" y="1196752"/>
            <a:ext cx="840093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88640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Templu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reconstruit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Irod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Mare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9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117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G</dc:creator>
  <cp:lastModifiedBy>Costel G</cp:lastModifiedBy>
  <cp:revision>17</cp:revision>
  <dcterms:created xsi:type="dcterms:W3CDTF">2018-09-11T03:30:39Z</dcterms:created>
  <dcterms:modified xsi:type="dcterms:W3CDTF">2018-09-16T09:25:20Z</dcterms:modified>
</cp:coreProperties>
</file>