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82" r:id="rId1"/>
  </p:sldMasterIdLst>
  <p:notesMasterIdLst>
    <p:notesMasterId r:id="rId8"/>
  </p:notesMasterIdLst>
  <p:handoutMasterIdLst>
    <p:handoutMasterId r:id="rId9"/>
  </p:handoutMasterIdLst>
  <p:sldIdLst>
    <p:sldId id="262" r:id="rId2"/>
    <p:sldId id="263" r:id="rId3"/>
    <p:sldId id="264" r:id="rId4"/>
    <p:sldId id="265" r:id="rId5"/>
    <p:sldId id="266" r:id="rId6"/>
    <p:sldId id="267" r:id="rId7"/>
  </p:sldIdLst>
  <p:sldSz cx="9144000" cy="6858000" type="screen4x3"/>
  <p:notesSz cx="6858000" cy="9144000"/>
  <p:defaultTextStyle>
    <a:lvl1pPr marL="0" algn="l" rtl="0" latinLnBrk="0">
      <a:defRPr sz="1800" kern="1200">
        <a:solidFill>
          <a:schemeClr val="tx1"/>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p:defaultTextStyle>
  <p:extLst>
    <p:ext uri="{521415D9-36F7-43E2-AB2F-B90AF26B5E84}">
      <p14:sectionLst xmlns:p14="http://schemas.microsoft.com/office/powerpoint/2010/main">
        <p14:section name="Default Section" id="{4A60B4D7-50AF-4CE4-AC0E-BBCEF6E8A9EE}">
          <p14:sldIdLst>
            <p14:sldId id="262"/>
            <p14:sldId id="263"/>
            <p14:sldId id="264"/>
            <p14:sldId id="265"/>
            <p14:sldId id="266"/>
            <p14:sldId id="267"/>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0A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B301B821-A1FF-4177-AEE7-76D212191A09}">
  <a:tblStyle styleId="{B301B821-A1FF-4177-AEE7-76D212191A09}" styleName="Medium Style 9">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2H>
      <a:tcStyle>
        <a:tcBdr/>
      </a:tcStyle>
    </a:band2H>
    <a:band1V>
      <a:tcStyle>
        <a:tcBdr/>
        <a:fill>
          <a:solidFill>
            <a:schemeClr val="accent1">
              <a:tint val="20000"/>
            </a:schemeClr>
          </a:solidFill>
        </a:fill>
      </a:tcStyle>
    </a:band1V>
    <a:band2V>
      <a:tcStyle>
        <a:tcBdr/>
      </a:tcStyle>
    </a:band2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seCell>
      <a:tcStyle>
        <a:tcBdr/>
      </a:tcStyle>
    </a:seCell>
    <a:swCell>
      <a:tcStyle>
        <a:tcBdr/>
      </a:tcStyle>
    </a:swCell>
    <a:firstRow>
      <a:tcTxStyle b="on">
        <a:fontRef idx="minor">
          <a:scrgbClr r="0" g="0" b="0"/>
        </a:fontRef>
        <a:schemeClr val="lt1"/>
      </a:tcTxStyle>
      <a:tcStyle>
        <a:tcBdr/>
        <a:fill>
          <a:solidFill>
            <a:schemeClr val="accent1"/>
          </a:solidFill>
        </a:fill>
      </a:tcStyle>
    </a:firstRow>
    <a:neCell>
      <a:tcStyle>
        <a:tcBdr/>
      </a:tcStyle>
    </a:neCell>
    <a:nwCell>
      <a:tcStyle>
        <a:tcBdr/>
      </a:tcStyle>
    </a:nwCell>
  </a:tblStyle>
  <a:tblStyle styleId="{9DCAF9ED-07DC-4A11-8D7F-57B35C25682E}" styleName="Medium Style 10">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2H>
      <a:tcStyle>
        <a:tcBdr/>
      </a:tcStyle>
    </a:band2H>
    <a:band1V>
      <a:tcStyle>
        <a:tcBdr/>
        <a:fill>
          <a:solidFill>
            <a:schemeClr val="accent2">
              <a:tint val="20000"/>
            </a:schemeClr>
          </a:solidFill>
        </a:fill>
      </a:tcStyle>
    </a:band1V>
    <a:band2V>
      <a:tcStyle>
        <a:tcBdr/>
      </a:tcStyle>
    </a:band2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seCell>
      <a:tcStyle>
        <a:tcBdr/>
      </a:tcStyle>
    </a:seCell>
    <a:swCell>
      <a:tcStyle>
        <a:tcBdr/>
      </a:tcStyle>
    </a:swCell>
    <a:firstRow>
      <a:tcTxStyle b="on">
        <a:fontRef idx="minor">
          <a:scrgbClr r="0" g="0" b="0"/>
        </a:fontRef>
        <a:schemeClr val="lt1"/>
      </a:tcTxStyle>
      <a:tcStyle>
        <a:tcBdr/>
        <a:fill>
          <a:solidFill>
            <a:schemeClr val="accent2"/>
          </a:solidFill>
        </a:fill>
      </a:tcStyle>
    </a:firstRow>
    <a:neCell>
      <a:tcStyle>
        <a:tcBdr/>
      </a:tcStyle>
    </a:neCell>
    <a:nwCell>
      <a:tcStyle>
        <a:tcBdr/>
      </a:tcStyle>
    </a:nwCell>
  </a:tblStyle>
  <a:tblStyle styleId="{793D81CF-94F2-401A-BA57-92F5A7B2D0C5}" styleName="Medium Style 8">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2H>
      <a:tcStyle>
        <a:tcBdr/>
      </a:tcStyle>
    </a:band2H>
    <a:band1V>
      <a:tcStyle>
        <a:tcBdr/>
        <a:fill>
          <a:solidFill>
            <a:schemeClr val="dk1">
              <a:tint val="20000"/>
            </a:schemeClr>
          </a:solidFill>
        </a:fill>
      </a:tcStyle>
    </a:band1V>
    <a:band2V>
      <a:tcStyle>
        <a:tcBdr/>
      </a:tcStyle>
    </a:band2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seCell>
      <a:tcStyle>
        <a:tcBdr/>
      </a:tcStyle>
    </a:seCell>
    <a:swCell>
      <a:tcStyle>
        <a:tcBdr/>
      </a:tcStyle>
    </a:swCell>
    <a:firstRow>
      <a:tcTxStyle b="on">
        <a:fontRef idx="minor">
          <a:scrgbClr r="0" g="0" b="0"/>
        </a:fontRef>
        <a:schemeClr val="lt1"/>
      </a:tcTxStyle>
      <a:tcStyle>
        <a:tcBdr/>
        <a:fill>
          <a:solidFill>
            <a:schemeClr val="dk1"/>
          </a:solidFill>
        </a:fill>
      </a:tcStyle>
    </a:firstRow>
    <a:neCell>
      <a:tcStyle>
        <a:tcBdr/>
      </a:tcStyle>
    </a:neCell>
    <a:nwCell>
      <a:tcStyle>
        <a:tcBdr/>
      </a:tcStyle>
    </a:nwCell>
  </a:tblStyle>
  <a:tblStyle styleId="{5FD0F851-EC5A-4D38-B0AD-8093EC10F338}" styleName="Light Style 6">
    <a:wholeTbl>
      <a:tcTxStyle>
        <a:fontRef idx="minor">
          <a:scrgbClr r="0" g="0" b="0"/>
        </a:fontRef>
        <a:schemeClr val="accent5"/>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band2V>
      <a:tcStyle>
        <a:tcBdr/>
      </a:tcStyle>
    </a:band2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seCell>
      <a:tcStyle>
        <a:tcBdr/>
      </a:tcStyle>
    </a:seCell>
    <a:swCell>
      <a:tcStyle>
        <a:tcBdr/>
      </a:tcStyle>
    </a:swCell>
    <a:firstRow>
      <a:tcTxStyle b="on"/>
      <a:tcStyle>
        <a:tcBdr>
          <a:bottom>
            <a:ln w="12700" cmpd="sng">
              <a:solidFill>
                <a:schemeClr val="accent5"/>
              </a:solidFill>
            </a:ln>
          </a:bottom>
        </a:tcBdr>
        <a:fill>
          <a:noFill/>
        </a:fill>
      </a:tcStyle>
    </a:firstRow>
    <a:neCell>
      <a:tcStyle>
        <a:tcBdr/>
      </a:tcStyle>
    </a:neCell>
    <a:nwCell>
      <a:tcStyle>
        <a:tcBdr/>
      </a:tcStyle>
    </a:nwCell>
  </a:tblStyle>
  <a:tblStyle styleId="{1FECB4D8-DB02-4DC6-A0A2-4F2EBAE1DC90}" styleName="Medium Style 11">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2H>
      <a:tcStyle>
        <a:tcBdr/>
      </a:tcStyle>
    </a:band2H>
    <a:band1V>
      <a:tcStyle>
        <a:tcBdr/>
        <a:fill>
          <a:solidFill>
            <a:schemeClr val="accent3">
              <a:tint val="20000"/>
            </a:schemeClr>
          </a:solidFill>
        </a:fill>
      </a:tcStyle>
    </a:band1V>
    <a:band2V>
      <a:tcStyle>
        <a:tcBdr/>
      </a:tcStyle>
    </a:band2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seCell>
      <a:tcStyle>
        <a:tcBdr/>
      </a:tcStyle>
    </a:seCell>
    <a:swCell>
      <a:tcStyle>
        <a:tcBdr/>
      </a:tcStyle>
    </a:swCell>
    <a:firstRow>
      <a:tcTxStyle b="on">
        <a:fontRef idx="minor">
          <a:scrgbClr r="0" g="0" b="0"/>
        </a:fontRef>
        <a:schemeClr val="lt1"/>
      </a:tcTxStyle>
      <a:tcStyle>
        <a:tcBdr/>
        <a:fill>
          <a:solidFill>
            <a:schemeClr val="accent3"/>
          </a:solidFill>
        </a:fill>
      </a:tcStyle>
    </a:firstRow>
    <a:neCell>
      <a:tcStyle>
        <a:tcBdr/>
      </a:tcStyle>
    </a:neCell>
    <a:nwCell>
      <a:tcStyle>
        <a:tcBdr/>
      </a:tcStyle>
    </a:nwCell>
  </a:tblStyle>
  <a:tblStyle styleId="{3B4B98B0-60AC-42C2-AFA5-B58CD77FA1E5}" styleName="Light Style 2">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band2V>
      <a:tcStyle>
        <a:tcBdr/>
      </a:tcStyle>
    </a:band2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seCell>
      <a:tcStyle>
        <a:tcBdr/>
      </a:tcStyle>
    </a:seCell>
    <a:swCell>
      <a:tcStyle>
        <a:tcBdr/>
      </a:tcStyle>
    </a:swCell>
    <a:firstRow>
      <a:tcTxStyle b="on"/>
      <a:tcStyle>
        <a:tcBdr>
          <a:bottom>
            <a:ln w="12700" cmpd="sng">
              <a:solidFill>
                <a:schemeClr val="accent1"/>
              </a:solidFill>
            </a:ln>
          </a:bottom>
        </a:tcBdr>
        <a:fill>
          <a:noFill/>
        </a:fill>
      </a:tcStyle>
    </a:firstRow>
    <a:neCell>
      <a:tcStyle>
        <a:tcBdr/>
      </a:tcStyle>
    </a:neCell>
    <a:nwCell>
      <a:tcStyle>
        <a:tcBdr/>
      </a:tcStyle>
    </a:nwCell>
  </a:tblStyle>
  <a:tblStyle styleId="{0E3FDE45-AF77-4B5C-9715-49D594BDF05E}" styleName="Light Style 3">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band2V>
      <a:tcStyle>
        <a:tcBdr/>
      </a:tcStyle>
    </a:band2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seCell>
      <a:tcStyle>
        <a:tcBdr/>
      </a:tcStyle>
    </a:seCell>
    <a:swCell>
      <a:tcStyle>
        <a:tcBdr/>
      </a:tcStyle>
    </a:swCell>
    <a:firstRow>
      <a:tcTxStyle b="on"/>
      <a:tcStyle>
        <a:tcBdr>
          <a:bottom>
            <a:ln w="12700" cmpd="sng">
              <a:solidFill>
                <a:schemeClr val="accent2"/>
              </a:solidFill>
            </a:ln>
          </a:bottom>
        </a:tcBdr>
        <a:fill>
          <a:noFill/>
        </a:fill>
      </a:tcStyle>
    </a:firstRow>
    <a:neCell>
      <a:tcStyle>
        <a:tcBdr/>
      </a:tcStyle>
    </a:neCell>
    <a:nwCell>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7582" autoAdjust="0"/>
    <p:restoredTop sz="88029" autoAdjust="0"/>
  </p:normalViewPr>
  <p:slideViewPr>
    <p:cSldViewPr>
      <p:cViewPr>
        <p:scale>
          <a:sx n="75" d="100"/>
          <a:sy n="75" d="100"/>
        </p:scale>
        <p:origin x="-948" y="-1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971800" cy="457200"/>
          </a:xfrm>
          <a:prstGeom prst="rect">
            <a:avLst/>
          </a:prstGeom>
        </p:spPr>
        <p:txBody>
          <a:bodyPr vert="horz"/>
          <a:lstStyle>
            <a:extLst/>
          </a:lstStyle>
          <a:p>
            <a:endParaRPr lang="en-US"/>
          </a:p>
        </p:txBody>
      </p:sp>
      <p:sp>
        <p:nvSpPr>
          <p:cNvPr id="3" name="Rectangle 3"/>
          <p:cNvSpPr>
            <a:spLocks noGrp="1"/>
          </p:cNvSpPr>
          <p:nvPr>
            <p:ph type="dt" sz="quarter" idx="1"/>
          </p:nvPr>
        </p:nvSpPr>
        <p:spPr>
          <a:xfrm>
            <a:off x="3884613" y="0"/>
            <a:ext cx="2971800" cy="457200"/>
          </a:xfrm>
          <a:prstGeom prst="rect">
            <a:avLst/>
          </a:prstGeom>
        </p:spPr>
        <p:txBody>
          <a:bodyPr vert="horz"/>
          <a:lstStyle>
            <a:extLst/>
          </a:lstStyle>
          <a:p>
            <a:fld id="{31555DB1-8736-42A3-B48D-2B08FB93332A}" type="datetimeFigureOut">
              <a:rPr lang="en-US" smtClean="0"/>
              <a:pPr/>
              <a:t>9/16/2018</a:t>
            </a:fld>
            <a:endParaRPr lang="en-US"/>
          </a:p>
        </p:txBody>
      </p:sp>
      <p:sp>
        <p:nvSpPr>
          <p:cNvPr id="4" name="Rectangle 4"/>
          <p:cNvSpPr>
            <a:spLocks noGrp="1"/>
          </p:cNvSpPr>
          <p:nvPr>
            <p:ph type="ftr" sz="quarter" idx="2"/>
          </p:nvPr>
        </p:nvSpPr>
        <p:spPr>
          <a:xfrm>
            <a:off x="0" y="8685213"/>
            <a:ext cx="2971800" cy="457200"/>
          </a:xfrm>
          <a:prstGeom prst="rect">
            <a:avLst/>
          </a:prstGeom>
        </p:spPr>
        <p:txBody>
          <a:bodyPr vert="horz"/>
          <a:lstStyle>
            <a:extLst/>
          </a:lstStyle>
          <a:p>
            <a:endParaRPr lang="en-US"/>
          </a:p>
        </p:txBody>
      </p:sp>
      <p:sp>
        <p:nvSpPr>
          <p:cNvPr id="5" name="Rectangle 5"/>
          <p:cNvSpPr>
            <a:spLocks noGrp="1"/>
          </p:cNvSpPr>
          <p:nvPr>
            <p:ph type="sldNum" sz="quarter" idx="3"/>
          </p:nvPr>
        </p:nvSpPr>
        <p:spPr>
          <a:xfrm>
            <a:off x="3884613" y="8685213"/>
            <a:ext cx="2971800" cy="457200"/>
          </a:xfrm>
          <a:prstGeom prst="rect">
            <a:avLst/>
          </a:prstGeom>
        </p:spPr>
        <p:txBody>
          <a:bodyPr vert="horz"/>
          <a:lstStyle>
            <a:extLst/>
          </a:lstStyle>
          <a:p>
            <a:fld id="{5400D380-E0D7-4EB1-B91E-BFCC7DA7F29D}" type="slidenum">
              <a:rPr lang="en-US" smtClean="0"/>
              <a:pPr/>
              <a:t>‹#›</a:t>
            </a:fld>
            <a:endParaRPr lang="en-US"/>
          </a:p>
        </p:txBody>
      </p:sp>
    </p:spTree>
    <p:extLst>
      <p:ext uri="{BB962C8B-B14F-4D97-AF65-F5344CB8AC3E}">
        <p14:creationId xmlns:p14="http://schemas.microsoft.com/office/powerpoint/2010/main" val="31313650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971800" cy="457200"/>
          </a:xfrm>
          <a:prstGeom prst="rect">
            <a:avLst/>
          </a:prstGeom>
        </p:spPr>
        <p:txBody>
          <a:bodyPr vert="horz"/>
          <a:lstStyle>
            <a:extLst/>
          </a:lstStyle>
          <a:p>
            <a:endParaRPr lang="en-US"/>
          </a:p>
        </p:txBody>
      </p:sp>
      <p:sp>
        <p:nvSpPr>
          <p:cNvPr id="3" name="Rectangle 3"/>
          <p:cNvSpPr>
            <a:spLocks noGrp="1"/>
          </p:cNvSpPr>
          <p:nvPr>
            <p:ph type="dt" idx="1"/>
          </p:nvPr>
        </p:nvSpPr>
        <p:spPr>
          <a:xfrm>
            <a:off x="3884613" y="0"/>
            <a:ext cx="2971800" cy="457200"/>
          </a:xfrm>
          <a:prstGeom prst="rect">
            <a:avLst/>
          </a:prstGeom>
        </p:spPr>
        <p:txBody>
          <a:bodyPr vert="horz"/>
          <a:lstStyle>
            <a:extLst/>
          </a:lstStyle>
          <a:p>
            <a:fld id="{0BDB199F-A56C-4049-BA04-1447030960FF}" type="datetimeFigureOut">
              <a:rPr lang="en-US" smtClean="0"/>
              <a:pPr/>
              <a:t>9/16/2018</a:t>
            </a:fld>
            <a:endParaRPr lang="en-US"/>
          </a:p>
        </p:txBody>
      </p:sp>
      <p:sp>
        <p:nvSpPr>
          <p:cNvPr id="4" name="Rectangle 4"/>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anchor="ctr"/>
          <a:lstStyle>
            <a:extLst/>
          </a:lstStyle>
          <a:p>
            <a:endParaRPr lang="en-US"/>
          </a:p>
        </p:txBody>
      </p:sp>
      <p:sp>
        <p:nvSpPr>
          <p:cNvPr id="5" name="Rectangle 5"/>
          <p:cNvSpPr>
            <a:spLocks noGrp="1"/>
          </p:cNvSpPr>
          <p:nvPr>
            <p:ph type="body" sz="quarter" idx="3"/>
          </p:nvPr>
        </p:nvSpPr>
        <p:spPr>
          <a:xfrm>
            <a:off x="685800" y="4343400"/>
            <a:ext cx="5486400" cy="4114800"/>
          </a:xfrm>
          <a:prstGeom prst="rect">
            <a:avLst/>
          </a:prstGeom>
        </p:spPr>
        <p:txBody>
          <a:bodyPr vert="horz">
            <a:normAutofit/>
          </a:bodyPr>
          <a:lstStyle>
            <a:extLst/>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6"/>
          <p:cNvSpPr>
            <a:spLocks noGrp="1"/>
          </p:cNvSpPr>
          <p:nvPr>
            <p:ph type="ftr" sz="quarter" idx="4"/>
          </p:nvPr>
        </p:nvSpPr>
        <p:spPr>
          <a:xfrm>
            <a:off x="0" y="8685213"/>
            <a:ext cx="2971800" cy="457200"/>
          </a:xfrm>
          <a:prstGeom prst="rect">
            <a:avLst/>
          </a:prstGeom>
        </p:spPr>
        <p:txBody>
          <a:bodyPr vert="horz"/>
          <a:lstStyle>
            <a:extLst/>
          </a:lstStyle>
          <a:p>
            <a:endParaRPr lang="en-US"/>
          </a:p>
        </p:txBody>
      </p:sp>
      <p:sp>
        <p:nvSpPr>
          <p:cNvPr id="7" name="Rectangle 7"/>
          <p:cNvSpPr>
            <a:spLocks noGrp="1"/>
          </p:cNvSpPr>
          <p:nvPr>
            <p:ph type="sldNum" sz="quarter" idx="5"/>
          </p:nvPr>
        </p:nvSpPr>
        <p:spPr>
          <a:xfrm>
            <a:off x="3884613" y="8685213"/>
            <a:ext cx="2971800" cy="457200"/>
          </a:xfrm>
          <a:prstGeom prst="rect">
            <a:avLst/>
          </a:prstGeom>
        </p:spPr>
        <p:txBody>
          <a:bodyPr vert="horz"/>
          <a:lstStyle>
            <a:extLst/>
          </a:lstStyle>
          <a:p>
            <a:fld id="{B3A019F3-8596-4028-9847-CBD3A185B07A}" type="slidenum">
              <a:rPr lang="en-US" smtClean="0"/>
              <a:pPr/>
              <a:t>‹#›</a:t>
            </a:fld>
            <a:endParaRPr lang="en-US"/>
          </a:p>
        </p:txBody>
      </p:sp>
    </p:spTree>
    <p:extLst>
      <p:ext uri="{BB962C8B-B14F-4D97-AF65-F5344CB8AC3E}">
        <p14:creationId xmlns:p14="http://schemas.microsoft.com/office/powerpoint/2010/main" val="3069142348"/>
      </p:ext>
    </p:extLst>
  </p:cSld>
  <p:clrMap bg1="lt1" tx1="dk1" bg2="lt2" tx2="dk2" accent1="accent1" accent2="accent2" accent3="accent3" accent4="accent4" accent5="accent5" accent6="accent6" hlink="hlink" folHlink="folHlink"/>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a:extLst/>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sp>
      <p:sp>
        <p:nvSpPr>
          <p:cNvPr id="3" name="Rectangle 3"/>
          <p:cNvSpPr>
            <a:spLocks noGrp="1"/>
          </p:cNvSpPr>
          <p:nvPr>
            <p:ph type="body" idx="1"/>
          </p:nvPr>
        </p:nvSpPr>
        <p:spPr/>
        <p:txBody>
          <a:bodyPr/>
          <a:lstStyle>
            <a:extLst/>
          </a:lstStyle>
          <a:p>
            <a:endParaRPr lang="en-US" dirty="0"/>
          </a:p>
        </p:txBody>
      </p:sp>
      <p:sp>
        <p:nvSpPr>
          <p:cNvPr id="4" name="Rectangle 4"/>
          <p:cNvSpPr>
            <a:spLocks noGrp="1"/>
          </p:cNvSpPr>
          <p:nvPr>
            <p:ph type="sldNum" sz="quarter" idx="10"/>
          </p:nvPr>
        </p:nvSpPr>
        <p:spPr/>
        <p:txBody>
          <a:bodyPr/>
          <a:lstStyle>
            <a:extLst/>
          </a:lstStyle>
          <a:p>
            <a:fld id="{B3A019F3-8596-4028-9847-CBD3A185B07A}" type="slidenum">
              <a:rPr lang="en-US" smtClean="0"/>
              <a:pPr/>
              <a:t>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pPr algn="r"/>
            <a:fld id="{CCD717AA-EA39-47F3-8A0A-15B3575EDB53}" type="datetime1">
              <a:rPr lang="en-US" smtClean="0"/>
              <a:pPr algn="r"/>
              <a:t>9/16/2018</a:t>
            </a:fld>
            <a:endParaRPr lang="en-US" sz="1000" dirty="0">
              <a:solidFill>
                <a:schemeClr val="tx1">
                  <a:tint val="65000"/>
                </a:schemeClr>
              </a:solidFill>
            </a:endParaRPr>
          </a:p>
        </p:txBody>
      </p:sp>
      <p:sp>
        <p:nvSpPr>
          <p:cNvPr id="20" name="Footer Placeholder 19"/>
          <p:cNvSpPr>
            <a:spLocks noGrp="1"/>
          </p:cNvSpPr>
          <p:nvPr>
            <p:ph type="ftr" sz="quarter" idx="11"/>
          </p:nvPr>
        </p:nvSpPr>
        <p:spPr/>
        <p:txBody>
          <a:bodyPr/>
          <a:lstStyle>
            <a:extLst/>
          </a:lstStyle>
          <a:p>
            <a:endParaRPr lang="en-US" sz="1000" dirty="0">
              <a:solidFill>
                <a:sysClr val="windowText" lastClr="000000"/>
              </a:solidFill>
            </a:endParaRPr>
          </a:p>
        </p:txBody>
      </p:sp>
      <p:sp>
        <p:nvSpPr>
          <p:cNvPr id="10" name="Slide Number Placeholder 9"/>
          <p:cNvSpPr>
            <a:spLocks noGrp="1"/>
          </p:cNvSpPr>
          <p:nvPr>
            <p:ph type="sldNum" sz="quarter" idx="12"/>
          </p:nvPr>
        </p:nvSpPr>
        <p:spPr/>
        <p:txBody>
          <a:bodyPr/>
          <a:lstStyle>
            <a:extLst/>
          </a:lstStyle>
          <a:p>
            <a:pPr algn="r"/>
            <a:fld id="{256D3EEF-DE4E-429D-8EC4-DDC531AFF587}" type="slidenum">
              <a:rPr lang="en-US" sz="1000" smtClean="0"/>
              <a:pPr algn="r"/>
              <a:t>‹#›</a:t>
            </a:fld>
            <a:endParaRPr lang="en-US" sz="1000" dirty="0"/>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lgn="r"/>
            <a:fld id="{CCD717AA-EA39-47F3-8A0A-15B3575EDB53}" type="datetime1">
              <a:rPr lang="en-US" smtClean="0"/>
              <a:pPr algn="r"/>
              <a:t>9/16/2018</a:t>
            </a:fld>
            <a:endParaRPr lang="en-US" sz="1000" dirty="0">
              <a:solidFill>
                <a:schemeClr val="tx1">
                  <a:tint val="65000"/>
                </a:schemeClr>
              </a:solidFill>
            </a:endParaRPr>
          </a:p>
        </p:txBody>
      </p:sp>
      <p:sp>
        <p:nvSpPr>
          <p:cNvPr id="5" name="Footer Placeholder 4"/>
          <p:cNvSpPr>
            <a:spLocks noGrp="1"/>
          </p:cNvSpPr>
          <p:nvPr>
            <p:ph type="ftr" sz="quarter" idx="11"/>
          </p:nvPr>
        </p:nvSpPr>
        <p:spPr/>
        <p:txBody>
          <a:bodyPr/>
          <a:lstStyle>
            <a:extLst/>
          </a:lstStyle>
          <a:p>
            <a:endParaRPr lang="en-US" sz="1000" dirty="0">
              <a:solidFill>
                <a:sysClr val="windowText" lastClr="000000"/>
              </a:solidFill>
            </a:endParaRPr>
          </a:p>
        </p:txBody>
      </p:sp>
      <p:sp>
        <p:nvSpPr>
          <p:cNvPr id="6" name="Slide Number Placeholder 5"/>
          <p:cNvSpPr>
            <a:spLocks noGrp="1"/>
          </p:cNvSpPr>
          <p:nvPr>
            <p:ph type="sldNum" sz="quarter" idx="12"/>
          </p:nvPr>
        </p:nvSpPr>
        <p:spPr/>
        <p:txBody>
          <a:bodyPr/>
          <a:lstStyle>
            <a:extLst/>
          </a:lstStyle>
          <a:p>
            <a:pPr algn="r"/>
            <a:fld id="{256D3EEF-DE4E-429D-8EC4-DDC531AFF587}" type="slidenum">
              <a:rPr lang="en-US" sz="1000" smtClean="0"/>
              <a:pPr algn="r"/>
              <a:t>‹#›</a:t>
            </a:fld>
            <a:endParaRPr lang="en-US" sz="1000" dirty="0"/>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lgn="r"/>
            <a:fld id="{CCD717AA-EA39-47F3-8A0A-15B3575EDB53}" type="datetime1">
              <a:rPr lang="en-US" smtClean="0"/>
              <a:pPr algn="r"/>
              <a:t>9/16/2018</a:t>
            </a:fld>
            <a:endParaRPr lang="en-US" sz="1000" dirty="0">
              <a:solidFill>
                <a:schemeClr val="tx1">
                  <a:tint val="65000"/>
                </a:schemeClr>
              </a:solidFill>
            </a:endParaRPr>
          </a:p>
        </p:txBody>
      </p:sp>
      <p:sp>
        <p:nvSpPr>
          <p:cNvPr id="5" name="Footer Placeholder 4"/>
          <p:cNvSpPr>
            <a:spLocks noGrp="1"/>
          </p:cNvSpPr>
          <p:nvPr>
            <p:ph type="ftr" sz="quarter" idx="11"/>
          </p:nvPr>
        </p:nvSpPr>
        <p:spPr/>
        <p:txBody>
          <a:bodyPr/>
          <a:lstStyle>
            <a:extLst/>
          </a:lstStyle>
          <a:p>
            <a:endParaRPr lang="en-US" sz="1000" dirty="0">
              <a:solidFill>
                <a:sysClr val="windowText" lastClr="000000"/>
              </a:solidFill>
            </a:endParaRPr>
          </a:p>
        </p:txBody>
      </p:sp>
      <p:sp>
        <p:nvSpPr>
          <p:cNvPr id="6" name="Slide Number Placeholder 5"/>
          <p:cNvSpPr>
            <a:spLocks noGrp="1"/>
          </p:cNvSpPr>
          <p:nvPr>
            <p:ph type="sldNum" sz="quarter" idx="12"/>
          </p:nvPr>
        </p:nvSpPr>
        <p:spPr/>
        <p:txBody>
          <a:bodyPr/>
          <a:lstStyle>
            <a:extLst/>
          </a:lstStyle>
          <a:p>
            <a:pPr algn="r"/>
            <a:fld id="{256D3EEF-DE4E-429D-8EC4-DDC531AFF587}" type="slidenum">
              <a:rPr lang="en-US" sz="1000" smtClean="0"/>
              <a:pPr algn="r"/>
              <a:t>‹#›</a:t>
            </a:fld>
            <a:endParaRPr lang="en-US" sz="1000" dirty="0"/>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lgn="r"/>
            <a:fld id="{CCD717AA-EA39-47F3-8A0A-15B3575EDB53}" type="datetime1">
              <a:rPr lang="en-US" smtClean="0"/>
              <a:pPr algn="r"/>
              <a:t>9/16/2018</a:t>
            </a:fld>
            <a:endParaRPr lang="en-US" sz="1000" dirty="0">
              <a:solidFill>
                <a:schemeClr val="tx1">
                  <a:tint val="65000"/>
                </a:schemeClr>
              </a:solidFill>
            </a:endParaRPr>
          </a:p>
        </p:txBody>
      </p:sp>
      <p:sp>
        <p:nvSpPr>
          <p:cNvPr id="5" name="Footer Placeholder 4"/>
          <p:cNvSpPr>
            <a:spLocks noGrp="1"/>
          </p:cNvSpPr>
          <p:nvPr>
            <p:ph type="ftr" sz="quarter" idx="11"/>
          </p:nvPr>
        </p:nvSpPr>
        <p:spPr/>
        <p:txBody>
          <a:bodyPr/>
          <a:lstStyle>
            <a:extLst/>
          </a:lstStyle>
          <a:p>
            <a:endParaRPr lang="en-US" sz="1000" dirty="0">
              <a:solidFill>
                <a:sysClr val="windowText" lastClr="000000"/>
              </a:solidFill>
            </a:endParaRPr>
          </a:p>
        </p:txBody>
      </p:sp>
      <p:sp>
        <p:nvSpPr>
          <p:cNvPr id="6" name="Slide Number Placeholder 5"/>
          <p:cNvSpPr>
            <a:spLocks noGrp="1"/>
          </p:cNvSpPr>
          <p:nvPr>
            <p:ph type="sldNum" sz="quarter" idx="12"/>
          </p:nvPr>
        </p:nvSpPr>
        <p:spPr/>
        <p:txBody>
          <a:bodyPr/>
          <a:lstStyle>
            <a:extLst/>
          </a:lstStyle>
          <a:p>
            <a:pPr algn="r"/>
            <a:fld id="{256D3EEF-DE4E-429D-8EC4-DDC531AFF587}" type="slidenum">
              <a:rPr lang="en-US" sz="1000" smtClean="0"/>
              <a:pPr algn="r"/>
              <a:t>‹#›</a:t>
            </a:fld>
            <a:endParaRPr lang="en-US" sz="1000" dirty="0"/>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pPr algn="r"/>
            <a:fld id="{CCD717AA-EA39-47F3-8A0A-15B3575EDB53}" type="datetime1">
              <a:rPr lang="en-US" smtClean="0"/>
              <a:pPr algn="r"/>
              <a:t>9/16/2018</a:t>
            </a:fld>
            <a:endParaRPr lang="en-US" sz="1000" dirty="0">
              <a:solidFill>
                <a:schemeClr val="tx1">
                  <a:tint val="65000"/>
                </a:schemeClr>
              </a:solidFill>
            </a:endParaRPr>
          </a:p>
        </p:txBody>
      </p:sp>
      <p:sp>
        <p:nvSpPr>
          <p:cNvPr id="5" name="Footer Placeholder 4"/>
          <p:cNvSpPr>
            <a:spLocks noGrp="1"/>
          </p:cNvSpPr>
          <p:nvPr>
            <p:ph type="ftr" sz="quarter" idx="11"/>
          </p:nvPr>
        </p:nvSpPr>
        <p:spPr/>
        <p:txBody>
          <a:bodyPr/>
          <a:lstStyle>
            <a:extLst/>
          </a:lstStyle>
          <a:p>
            <a:endParaRPr lang="en-US" sz="1000" dirty="0">
              <a:solidFill>
                <a:sysClr val="windowText" lastClr="000000"/>
              </a:solidFill>
            </a:endParaRPr>
          </a:p>
        </p:txBody>
      </p:sp>
      <p:sp>
        <p:nvSpPr>
          <p:cNvPr id="6" name="Slide Number Placeholder 5"/>
          <p:cNvSpPr>
            <a:spLocks noGrp="1"/>
          </p:cNvSpPr>
          <p:nvPr>
            <p:ph type="sldNum" sz="quarter" idx="12"/>
          </p:nvPr>
        </p:nvSpPr>
        <p:spPr/>
        <p:txBody>
          <a:bodyPr/>
          <a:lstStyle>
            <a:extLst/>
          </a:lstStyle>
          <a:p>
            <a:pPr algn="r"/>
            <a:fld id="{256D3EEF-DE4E-429D-8EC4-DDC531AFF587}" type="slidenum">
              <a:rPr lang="en-US" sz="1000" smtClean="0"/>
              <a:pPr algn="r"/>
              <a:t>‹#›</a:t>
            </a:fld>
            <a:endParaRPr lang="en-US" sz="1000" dirty="0"/>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lgn="r"/>
            <a:fld id="{CCD717AA-EA39-47F3-8A0A-15B3575EDB53}" type="datetime1">
              <a:rPr lang="en-US" smtClean="0"/>
              <a:pPr algn="r"/>
              <a:t>9/16/2018</a:t>
            </a:fld>
            <a:endParaRPr lang="en-US" sz="1000" dirty="0">
              <a:solidFill>
                <a:schemeClr val="tx1">
                  <a:tint val="65000"/>
                </a:schemeClr>
              </a:solidFill>
            </a:endParaRPr>
          </a:p>
        </p:txBody>
      </p:sp>
      <p:sp>
        <p:nvSpPr>
          <p:cNvPr id="6" name="Footer Placeholder 5"/>
          <p:cNvSpPr>
            <a:spLocks noGrp="1"/>
          </p:cNvSpPr>
          <p:nvPr>
            <p:ph type="ftr" sz="quarter" idx="11"/>
          </p:nvPr>
        </p:nvSpPr>
        <p:spPr/>
        <p:txBody>
          <a:bodyPr/>
          <a:lstStyle>
            <a:extLst/>
          </a:lstStyle>
          <a:p>
            <a:endParaRPr lang="en-US" sz="1000" dirty="0">
              <a:solidFill>
                <a:sysClr val="windowText" lastClr="000000"/>
              </a:solidFill>
            </a:endParaRPr>
          </a:p>
        </p:txBody>
      </p:sp>
      <p:sp>
        <p:nvSpPr>
          <p:cNvPr id="7" name="Slide Number Placeholder 6"/>
          <p:cNvSpPr>
            <a:spLocks noGrp="1"/>
          </p:cNvSpPr>
          <p:nvPr>
            <p:ph type="sldNum" sz="quarter" idx="12"/>
          </p:nvPr>
        </p:nvSpPr>
        <p:spPr/>
        <p:txBody>
          <a:bodyPr/>
          <a:lstStyle>
            <a:extLst/>
          </a:lstStyle>
          <a:p>
            <a:pPr algn="r"/>
            <a:fld id="{256D3EEF-DE4E-429D-8EC4-DDC531AFF587}" type="slidenum">
              <a:rPr lang="en-US" sz="1000" smtClean="0"/>
              <a:pPr algn="r"/>
              <a:t>‹#›</a:t>
            </a:fld>
            <a:endParaRPr lang="en-US" sz="1000" dirty="0"/>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pPr algn="r"/>
            <a:fld id="{CCD717AA-EA39-47F3-8A0A-15B3575EDB53}" type="datetime1">
              <a:rPr lang="en-US" smtClean="0"/>
              <a:pPr algn="r"/>
              <a:t>9/16/2018</a:t>
            </a:fld>
            <a:endParaRPr lang="en-US" sz="1000" dirty="0">
              <a:solidFill>
                <a:schemeClr val="tx1">
                  <a:tint val="65000"/>
                </a:schemeClr>
              </a:solidFill>
            </a:endParaRPr>
          </a:p>
        </p:txBody>
      </p:sp>
      <p:sp>
        <p:nvSpPr>
          <p:cNvPr id="8" name="Footer Placeholder 7"/>
          <p:cNvSpPr>
            <a:spLocks noGrp="1"/>
          </p:cNvSpPr>
          <p:nvPr>
            <p:ph type="ftr" sz="quarter" idx="11"/>
          </p:nvPr>
        </p:nvSpPr>
        <p:spPr/>
        <p:txBody>
          <a:bodyPr/>
          <a:lstStyle>
            <a:extLst/>
          </a:lstStyle>
          <a:p>
            <a:endParaRPr lang="en-US" sz="1000" dirty="0">
              <a:solidFill>
                <a:sysClr val="windowText" lastClr="000000"/>
              </a:solidFill>
            </a:endParaRPr>
          </a:p>
        </p:txBody>
      </p:sp>
      <p:sp>
        <p:nvSpPr>
          <p:cNvPr id="9" name="Slide Number Placeholder 8"/>
          <p:cNvSpPr>
            <a:spLocks noGrp="1"/>
          </p:cNvSpPr>
          <p:nvPr>
            <p:ph type="sldNum" sz="quarter" idx="12"/>
          </p:nvPr>
        </p:nvSpPr>
        <p:spPr/>
        <p:txBody>
          <a:bodyPr/>
          <a:lstStyle>
            <a:extLst/>
          </a:lstStyle>
          <a:p>
            <a:pPr algn="r"/>
            <a:fld id="{256D3EEF-DE4E-429D-8EC4-DDC531AFF587}" type="slidenum">
              <a:rPr lang="en-US" sz="1000" smtClean="0"/>
              <a:pPr algn="r"/>
              <a:t>‹#›</a:t>
            </a:fld>
            <a:endParaRPr lang="en-US" sz="1000" dirty="0"/>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pPr algn="r"/>
            <a:fld id="{CCD717AA-EA39-47F3-8A0A-15B3575EDB53}" type="datetime1">
              <a:rPr lang="en-US" smtClean="0"/>
              <a:pPr algn="r"/>
              <a:t>9/16/2018</a:t>
            </a:fld>
            <a:endParaRPr lang="en-US" sz="1000" dirty="0">
              <a:solidFill>
                <a:schemeClr val="tx1">
                  <a:tint val="65000"/>
                </a:schemeClr>
              </a:solidFill>
            </a:endParaRPr>
          </a:p>
        </p:txBody>
      </p:sp>
      <p:sp>
        <p:nvSpPr>
          <p:cNvPr id="4" name="Footer Placeholder 3"/>
          <p:cNvSpPr>
            <a:spLocks noGrp="1"/>
          </p:cNvSpPr>
          <p:nvPr>
            <p:ph type="ftr" sz="quarter" idx="11"/>
          </p:nvPr>
        </p:nvSpPr>
        <p:spPr/>
        <p:txBody>
          <a:bodyPr/>
          <a:lstStyle>
            <a:extLst/>
          </a:lstStyle>
          <a:p>
            <a:endParaRPr lang="en-US" sz="1000" dirty="0">
              <a:solidFill>
                <a:sysClr val="windowText" lastClr="000000"/>
              </a:solidFill>
            </a:endParaRPr>
          </a:p>
        </p:txBody>
      </p:sp>
      <p:sp>
        <p:nvSpPr>
          <p:cNvPr id="5" name="Slide Number Placeholder 4"/>
          <p:cNvSpPr>
            <a:spLocks noGrp="1"/>
          </p:cNvSpPr>
          <p:nvPr>
            <p:ph type="sldNum" sz="quarter" idx="12"/>
          </p:nvPr>
        </p:nvSpPr>
        <p:spPr/>
        <p:txBody>
          <a:bodyPr/>
          <a:lstStyle>
            <a:extLst/>
          </a:lstStyle>
          <a:p>
            <a:pPr algn="r"/>
            <a:fld id="{256D3EEF-DE4E-429D-8EC4-DDC531AFF587}" type="slidenum">
              <a:rPr lang="en-US" sz="1000" smtClean="0"/>
              <a:pPr algn="r"/>
              <a:t>‹#›</a:t>
            </a:fld>
            <a:endParaRPr lang="en-US" sz="1000" dirty="0"/>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pPr algn="r"/>
            <a:fld id="{CCD717AA-EA39-47F3-8A0A-15B3575EDB53}" type="datetime1">
              <a:rPr lang="en-US" smtClean="0"/>
              <a:pPr algn="r"/>
              <a:t>9/16/2018</a:t>
            </a:fld>
            <a:endParaRPr lang="en-US" sz="1000" dirty="0">
              <a:solidFill>
                <a:schemeClr val="tx1">
                  <a:tint val="65000"/>
                </a:schemeClr>
              </a:solidFill>
            </a:endParaRPr>
          </a:p>
        </p:txBody>
      </p:sp>
      <p:sp>
        <p:nvSpPr>
          <p:cNvPr id="3" name="Footer Placeholder 2"/>
          <p:cNvSpPr>
            <a:spLocks noGrp="1"/>
          </p:cNvSpPr>
          <p:nvPr>
            <p:ph type="ftr" sz="quarter" idx="11"/>
          </p:nvPr>
        </p:nvSpPr>
        <p:spPr/>
        <p:txBody>
          <a:bodyPr/>
          <a:lstStyle>
            <a:extLst/>
          </a:lstStyle>
          <a:p>
            <a:endParaRPr lang="en-US" sz="1000" dirty="0">
              <a:solidFill>
                <a:sysClr val="windowText" lastClr="000000"/>
              </a:solidFill>
            </a:endParaRPr>
          </a:p>
        </p:txBody>
      </p:sp>
      <p:sp>
        <p:nvSpPr>
          <p:cNvPr id="4" name="Slide Number Placeholder 3"/>
          <p:cNvSpPr>
            <a:spLocks noGrp="1"/>
          </p:cNvSpPr>
          <p:nvPr>
            <p:ph type="sldNum" sz="quarter" idx="12"/>
          </p:nvPr>
        </p:nvSpPr>
        <p:spPr/>
        <p:txBody>
          <a:bodyPr/>
          <a:lstStyle>
            <a:extLst/>
          </a:lstStyle>
          <a:p>
            <a:pPr algn="r"/>
            <a:fld id="{256D3EEF-DE4E-429D-8EC4-DDC531AFF587}" type="slidenum">
              <a:rPr lang="en-US" sz="1000" smtClean="0"/>
              <a:pPr algn="r"/>
              <a:t>‹#›</a:t>
            </a:fld>
            <a:endParaRPr lang="en-US" sz="1000" dirty="0"/>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lgn="r"/>
            <a:fld id="{CCD717AA-EA39-47F3-8A0A-15B3575EDB53}" type="datetime1">
              <a:rPr lang="en-US" smtClean="0"/>
              <a:pPr algn="r"/>
              <a:t>9/16/2018</a:t>
            </a:fld>
            <a:endParaRPr lang="en-US" sz="1000" dirty="0">
              <a:solidFill>
                <a:schemeClr val="tx1">
                  <a:tint val="65000"/>
                </a:schemeClr>
              </a:solidFill>
            </a:endParaRPr>
          </a:p>
        </p:txBody>
      </p:sp>
      <p:sp>
        <p:nvSpPr>
          <p:cNvPr id="6" name="Footer Placeholder 5"/>
          <p:cNvSpPr>
            <a:spLocks noGrp="1"/>
          </p:cNvSpPr>
          <p:nvPr>
            <p:ph type="ftr" sz="quarter" idx="11"/>
          </p:nvPr>
        </p:nvSpPr>
        <p:spPr/>
        <p:txBody>
          <a:bodyPr/>
          <a:lstStyle>
            <a:extLst/>
          </a:lstStyle>
          <a:p>
            <a:endParaRPr lang="en-US" sz="1000" dirty="0">
              <a:solidFill>
                <a:sysClr val="windowText" lastClr="000000"/>
              </a:solidFill>
            </a:endParaRPr>
          </a:p>
        </p:txBody>
      </p:sp>
      <p:sp>
        <p:nvSpPr>
          <p:cNvPr id="7" name="Slide Number Placeholder 6"/>
          <p:cNvSpPr>
            <a:spLocks noGrp="1"/>
          </p:cNvSpPr>
          <p:nvPr>
            <p:ph type="sldNum" sz="quarter" idx="12"/>
          </p:nvPr>
        </p:nvSpPr>
        <p:spPr/>
        <p:txBody>
          <a:bodyPr/>
          <a:lstStyle>
            <a:extLst/>
          </a:lstStyle>
          <a:p>
            <a:pPr algn="r"/>
            <a:fld id="{256D3EEF-DE4E-429D-8EC4-DDC531AFF587}" type="slidenum">
              <a:rPr lang="en-US" sz="1000" smtClean="0"/>
              <a:pPr algn="r"/>
              <a:t>‹#›</a:t>
            </a:fld>
            <a:endParaRPr lang="en-US" sz="1000" dirty="0"/>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pPr algn="r"/>
            <a:fld id="{CCD717AA-EA39-47F3-8A0A-15B3575EDB53}" type="datetime1">
              <a:rPr lang="en-US" smtClean="0"/>
              <a:pPr algn="r"/>
              <a:t>9/16/2018</a:t>
            </a:fld>
            <a:endParaRPr lang="en-US" sz="1000" dirty="0">
              <a:solidFill>
                <a:schemeClr val="tx1">
                  <a:tint val="65000"/>
                </a:schemeClr>
              </a:solidFill>
            </a:endParaRPr>
          </a:p>
        </p:txBody>
      </p:sp>
      <p:sp>
        <p:nvSpPr>
          <p:cNvPr id="6" name="Footer Placeholder 5"/>
          <p:cNvSpPr>
            <a:spLocks noGrp="1"/>
          </p:cNvSpPr>
          <p:nvPr>
            <p:ph type="ftr" sz="quarter" idx="11"/>
          </p:nvPr>
        </p:nvSpPr>
        <p:spPr/>
        <p:txBody>
          <a:bodyPr/>
          <a:lstStyle>
            <a:extLst/>
          </a:lstStyle>
          <a:p>
            <a:endParaRPr lang="en-US" sz="1000" dirty="0">
              <a:solidFill>
                <a:sysClr val="windowText" lastClr="000000"/>
              </a:solidFill>
            </a:endParaRPr>
          </a:p>
        </p:txBody>
      </p:sp>
      <p:sp>
        <p:nvSpPr>
          <p:cNvPr id="7" name="Slide Number Placeholder 6"/>
          <p:cNvSpPr>
            <a:spLocks noGrp="1"/>
          </p:cNvSpPr>
          <p:nvPr>
            <p:ph type="sldNum" sz="quarter" idx="12"/>
          </p:nvPr>
        </p:nvSpPr>
        <p:spPr/>
        <p:txBody>
          <a:bodyPr/>
          <a:lstStyle>
            <a:extLst/>
          </a:lstStyle>
          <a:p>
            <a:pPr algn="r"/>
            <a:fld id="{256D3EEF-DE4E-429D-8EC4-DDC531AFF587}" type="slidenum">
              <a:rPr lang="en-US" sz="1000" smtClean="0"/>
              <a:pPr algn="r"/>
              <a:t>‹#›</a:t>
            </a:fld>
            <a:endParaRPr lang="en-US" sz="1000" dirty="0"/>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lgn="r"/>
            <a:fld id="{CCD717AA-EA39-47F3-8A0A-15B3575EDB53}" type="datetime1">
              <a:rPr lang="en-US" smtClean="0"/>
              <a:pPr algn="r"/>
              <a:t>9/16/2018</a:t>
            </a:fld>
            <a:endParaRPr lang="en-US" sz="1000" dirty="0">
              <a:solidFill>
                <a:schemeClr val="tx1">
                  <a:tint val="65000"/>
                </a:schemeClr>
              </a:solidFill>
            </a:endParaRP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sz="1000" dirty="0">
              <a:solidFill>
                <a:sysClr val="windowText" lastClr="000000"/>
              </a:solidFill>
            </a:endParaRPr>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lgn="r"/>
            <a:fld id="{256D3EEF-DE4E-429D-8EC4-DDC531AFF587}" type="slidenum">
              <a:rPr lang="en-US" sz="1000" smtClean="0"/>
              <a:pPr algn="r"/>
              <a:t>‹#›</a:t>
            </a:fld>
            <a:endParaRPr lang="en-US" sz="1000" dirty="0"/>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hf sldNum="0"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25191" y="1928478"/>
            <a:ext cx="6074290" cy="3642517"/>
          </a:xfrm>
          <a:prstGeom prst="rect">
            <a:avLst/>
          </a:prstGeom>
        </p:spPr>
      </p:pic>
      <p:pic>
        <p:nvPicPr>
          <p:cNvPr id="1030" name="Picture 6" descr="Imagini pentru great priest judaism"/>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08104" y="908720"/>
            <a:ext cx="3168352" cy="576064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2915816" y="116632"/>
            <a:ext cx="4464496" cy="377879"/>
          </a:xfrm>
          <a:prstGeom prst="rect">
            <a:avLst/>
          </a:prstGeom>
          <a:noFill/>
        </p:spPr>
        <p:txBody>
          <a:bodyPr wrap="square" rtlCol="0">
            <a:spAutoFit/>
          </a:bodyPr>
          <a:lstStyle/>
          <a:p>
            <a:pPr algn="ctr"/>
            <a:r>
              <a:rPr lang="ro-RO" b="1" dirty="0" smtClean="0"/>
              <a:t>Preotul este întruparea Cortului!</a:t>
            </a:r>
            <a:endParaRPr lang="en-GB" b="1" dirty="0"/>
          </a:p>
        </p:txBody>
      </p:sp>
    </p:spTree>
    <p:extLst>
      <p:ext uri="{BB962C8B-B14F-4D97-AF65-F5344CB8AC3E}">
        <p14:creationId xmlns:p14="http://schemas.microsoft.com/office/powerpoint/2010/main" val="1035348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77264" y="204609"/>
            <a:ext cx="5760640" cy="400110"/>
          </a:xfrm>
          <a:prstGeom prst="rect">
            <a:avLst/>
          </a:prstGeom>
          <a:noFill/>
        </p:spPr>
        <p:txBody>
          <a:bodyPr wrap="square" rtlCol="0">
            <a:spAutoFit/>
          </a:bodyPr>
          <a:lstStyle/>
          <a:p>
            <a:pPr algn="ctr"/>
            <a:r>
              <a:rPr lang="ro-RO" sz="2000" b="1" dirty="0" smtClean="0"/>
              <a:t>Mijlocirea în vremurile lui Ieremia</a:t>
            </a:r>
            <a:endParaRPr lang="en-GB" sz="2000" b="1" dirty="0"/>
          </a:p>
        </p:txBody>
      </p:sp>
      <p:sp>
        <p:nvSpPr>
          <p:cNvPr id="6" name="Freeform 5"/>
          <p:cNvSpPr/>
          <p:nvPr/>
        </p:nvSpPr>
        <p:spPr>
          <a:xfrm>
            <a:off x="1717040" y="1693581"/>
            <a:ext cx="4348767" cy="2715859"/>
          </a:xfrm>
          <a:custGeom>
            <a:avLst/>
            <a:gdLst>
              <a:gd name="connsiteX0" fmla="*/ 0 w 4348767"/>
              <a:gd name="connsiteY0" fmla="*/ 2715859 h 2715859"/>
              <a:gd name="connsiteX1" fmla="*/ 81280 w 4348767"/>
              <a:gd name="connsiteY1" fmla="*/ 2675219 h 2715859"/>
              <a:gd name="connsiteX2" fmla="*/ 91440 w 4348767"/>
              <a:gd name="connsiteY2" fmla="*/ 2644739 h 2715859"/>
              <a:gd name="connsiteX3" fmla="*/ 152400 w 4348767"/>
              <a:gd name="connsiteY3" fmla="*/ 2614259 h 2715859"/>
              <a:gd name="connsiteX4" fmla="*/ 162560 w 4348767"/>
              <a:gd name="connsiteY4" fmla="*/ 2583779 h 2715859"/>
              <a:gd name="connsiteX5" fmla="*/ 254000 w 4348767"/>
              <a:gd name="connsiteY5" fmla="*/ 2573619 h 2715859"/>
              <a:gd name="connsiteX6" fmla="*/ 314960 w 4348767"/>
              <a:gd name="connsiteY6" fmla="*/ 2593939 h 2715859"/>
              <a:gd name="connsiteX7" fmla="*/ 345440 w 4348767"/>
              <a:gd name="connsiteY7" fmla="*/ 2604099 h 2715859"/>
              <a:gd name="connsiteX8" fmla="*/ 406400 w 4348767"/>
              <a:gd name="connsiteY8" fmla="*/ 2563459 h 2715859"/>
              <a:gd name="connsiteX9" fmla="*/ 416560 w 4348767"/>
              <a:gd name="connsiteY9" fmla="*/ 2532979 h 2715859"/>
              <a:gd name="connsiteX10" fmla="*/ 477520 w 4348767"/>
              <a:gd name="connsiteY10" fmla="*/ 2502499 h 2715859"/>
              <a:gd name="connsiteX11" fmla="*/ 508000 w 4348767"/>
              <a:gd name="connsiteY11" fmla="*/ 2482179 h 2715859"/>
              <a:gd name="connsiteX12" fmla="*/ 558800 w 4348767"/>
              <a:gd name="connsiteY12" fmla="*/ 2492339 h 2715859"/>
              <a:gd name="connsiteX13" fmla="*/ 619760 w 4348767"/>
              <a:gd name="connsiteY13" fmla="*/ 2512659 h 2715859"/>
              <a:gd name="connsiteX14" fmla="*/ 924560 w 4348767"/>
              <a:gd name="connsiteY14" fmla="*/ 2502499 h 2715859"/>
              <a:gd name="connsiteX15" fmla="*/ 934720 w 4348767"/>
              <a:gd name="connsiteY15" fmla="*/ 2472019 h 2715859"/>
              <a:gd name="connsiteX16" fmla="*/ 1016000 w 4348767"/>
              <a:gd name="connsiteY16" fmla="*/ 2461859 h 2715859"/>
              <a:gd name="connsiteX17" fmla="*/ 1066800 w 4348767"/>
              <a:gd name="connsiteY17" fmla="*/ 2390739 h 2715859"/>
              <a:gd name="connsiteX18" fmla="*/ 1198880 w 4348767"/>
              <a:gd name="connsiteY18" fmla="*/ 2380579 h 2715859"/>
              <a:gd name="connsiteX19" fmla="*/ 1239520 w 4348767"/>
              <a:gd name="connsiteY19" fmla="*/ 2329779 h 2715859"/>
              <a:gd name="connsiteX20" fmla="*/ 1320800 w 4348767"/>
              <a:gd name="connsiteY20" fmla="*/ 2350099 h 2715859"/>
              <a:gd name="connsiteX21" fmla="*/ 1432560 w 4348767"/>
              <a:gd name="connsiteY21" fmla="*/ 2299299 h 2715859"/>
              <a:gd name="connsiteX22" fmla="*/ 1493520 w 4348767"/>
              <a:gd name="connsiteY22" fmla="*/ 2278979 h 2715859"/>
              <a:gd name="connsiteX23" fmla="*/ 1513840 w 4348767"/>
              <a:gd name="connsiteY23" fmla="*/ 2248499 h 2715859"/>
              <a:gd name="connsiteX24" fmla="*/ 1544320 w 4348767"/>
              <a:gd name="connsiteY24" fmla="*/ 2238339 h 2715859"/>
              <a:gd name="connsiteX25" fmla="*/ 1554480 w 4348767"/>
              <a:gd name="connsiteY25" fmla="*/ 2207859 h 2715859"/>
              <a:gd name="connsiteX26" fmla="*/ 1584960 w 4348767"/>
              <a:gd name="connsiteY26" fmla="*/ 2187539 h 2715859"/>
              <a:gd name="connsiteX27" fmla="*/ 1605280 w 4348767"/>
              <a:gd name="connsiteY27" fmla="*/ 2157059 h 2715859"/>
              <a:gd name="connsiteX28" fmla="*/ 1717040 w 4348767"/>
              <a:gd name="connsiteY28" fmla="*/ 2116419 h 2715859"/>
              <a:gd name="connsiteX29" fmla="*/ 1747520 w 4348767"/>
              <a:gd name="connsiteY29" fmla="*/ 2096099 h 2715859"/>
              <a:gd name="connsiteX30" fmla="*/ 1889760 w 4348767"/>
              <a:gd name="connsiteY30" fmla="*/ 2116419 h 2715859"/>
              <a:gd name="connsiteX31" fmla="*/ 1920240 w 4348767"/>
              <a:gd name="connsiteY31" fmla="*/ 2106259 h 2715859"/>
              <a:gd name="connsiteX32" fmla="*/ 1960880 w 4348767"/>
              <a:gd name="connsiteY32" fmla="*/ 2055459 h 2715859"/>
              <a:gd name="connsiteX33" fmla="*/ 1991360 w 4348767"/>
              <a:gd name="connsiteY33" fmla="*/ 2045299 h 2715859"/>
              <a:gd name="connsiteX34" fmla="*/ 2021840 w 4348767"/>
              <a:gd name="connsiteY34" fmla="*/ 2024979 h 2715859"/>
              <a:gd name="connsiteX35" fmla="*/ 2103120 w 4348767"/>
              <a:gd name="connsiteY35" fmla="*/ 2014819 h 2715859"/>
              <a:gd name="connsiteX36" fmla="*/ 2184400 w 4348767"/>
              <a:gd name="connsiteY36" fmla="*/ 1994499 h 2715859"/>
              <a:gd name="connsiteX37" fmla="*/ 2245360 w 4348767"/>
              <a:gd name="connsiteY37" fmla="*/ 1974179 h 2715859"/>
              <a:gd name="connsiteX38" fmla="*/ 2296160 w 4348767"/>
              <a:gd name="connsiteY38" fmla="*/ 1892899 h 2715859"/>
              <a:gd name="connsiteX39" fmla="*/ 2336800 w 4348767"/>
              <a:gd name="connsiteY39" fmla="*/ 1882739 h 2715859"/>
              <a:gd name="connsiteX40" fmla="*/ 2387600 w 4348767"/>
              <a:gd name="connsiteY40" fmla="*/ 1831939 h 2715859"/>
              <a:gd name="connsiteX41" fmla="*/ 2458720 w 4348767"/>
              <a:gd name="connsiteY41" fmla="*/ 1791299 h 2715859"/>
              <a:gd name="connsiteX42" fmla="*/ 2550160 w 4348767"/>
              <a:gd name="connsiteY42" fmla="*/ 1781139 h 2715859"/>
              <a:gd name="connsiteX43" fmla="*/ 2580640 w 4348767"/>
              <a:gd name="connsiteY43" fmla="*/ 1710019 h 2715859"/>
              <a:gd name="connsiteX44" fmla="*/ 2641600 w 4348767"/>
              <a:gd name="connsiteY44" fmla="*/ 1689699 h 2715859"/>
              <a:gd name="connsiteX45" fmla="*/ 2712720 w 4348767"/>
              <a:gd name="connsiteY45" fmla="*/ 1669379 h 2715859"/>
              <a:gd name="connsiteX46" fmla="*/ 2722880 w 4348767"/>
              <a:gd name="connsiteY46" fmla="*/ 1638899 h 2715859"/>
              <a:gd name="connsiteX47" fmla="*/ 2794000 w 4348767"/>
              <a:gd name="connsiteY47" fmla="*/ 1618579 h 2715859"/>
              <a:gd name="connsiteX48" fmla="*/ 2865120 w 4348767"/>
              <a:gd name="connsiteY48" fmla="*/ 1588099 h 2715859"/>
              <a:gd name="connsiteX49" fmla="*/ 2885440 w 4348767"/>
              <a:gd name="connsiteY49" fmla="*/ 1547459 h 2715859"/>
              <a:gd name="connsiteX50" fmla="*/ 2905760 w 4348767"/>
              <a:gd name="connsiteY50" fmla="*/ 1516979 h 2715859"/>
              <a:gd name="connsiteX51" fmla="*/ 2936240 w 4348767"/>
              <a:gd name="connsiteY51" fmla="*/ 1456019 h 2715859"/>
              <a:gd name="connsiteX52" fmla="*/ 2987040 w 4348767"/>
              <a:gd name="connsiteY52" fmla="*/ 1445859 h 2715859"/>
              <a:gd name="connsiteX53" fmla="*/ 3037840 w 4348767"/>
              <a:gd name="connsiteY53" fmla="*/ 1354419 h 2715859"/>
              <a:gd name="connsiteX54" fmla="*/ 3068320 w 4348767"/>
              <a:gd name="connsiteY54" fmla="*/ 1283299 h 2715859"/>
              <a:gd name="connsiteX55" fmla="*/ 3098800 w 4348767"/>
              <a:gd name="connsiteY55" fmla="*/ 1242659 h 2715859"/>
              <a:gd name="connsiteX56" fmla="*/ 3108960 w 4348767"/>
              <a:gd name="connsiteY56" fmla="*/ 1212179 h 2715859"/>
              <a:gd name="connsiteX57" fmla="*/ 3200400 w 4348767"/>
              <a:gd name="connsiteY57" fmla="*/ 1181699 h 2715859"/>
              <a:gd name="connsiteX58" fmla="*/ 3230880 w 4348767"/>
              <a:gd name="connsiteY58" fmla="*/ 1171539 h 2715859"/>
              <a:gd name="connsiteX59" fmla="*/ 3261360 w 4348767"/>
              <a:gd name="connsiteY59" fmla="*/ 1161379 h 2715859"/>
              <a:gd name="connsiteX60" fmla="*/ 3291840 w 4348767"/>
              <a:gd name="connsiteY60" fmla="*/ 1141059 h 2715859"/>
              <a:gd name="connsiteX61" fmla="*/ 3312160 w 4348767"/>
              <a:gd name="connsiteY61" fmla="*/ 1110579 h 2715859"/>
              <a:gd name="connsiteX62" fmla="*/ 3373120 w 4348767"/>
              <a:gd name="connsiteY62" fmla="*/ 1090259 h 2715859"/>
              <a:gd name="connsiteX63" fmla="*/ 3413760 w 4348767"/>
              <a:gd name="connsiteY63" fmla="*/ 998819 h 2715859"/>
              <a:gd name="connsiteX64" fmla="*/ 3434080 w 4348767"/>
              <a:gd name="connsiteY64" fmla="*/ 968339 h 2715859"/>
              <a:gd name="connsiteX65" fmla="*/ 3444240 w 4348767"/>
              <a:gd name="connsiteY65" fmla="*/ 937859 h 2715859"/>
              <a:gd name="connsiteX66" fmla="*/ 3535680 w 4348767"/>
              <a:gd name="connsiteY66" fmla="*/ 887059 h 2715859"/>
              <a:gd name="connsiteX67" fmla="*/ 3566160 w 4348767"/>
              <a:gd name="connsiteY67" fmla="*/ 866739 h 2715859"/>
              <a:gd name="connsiteX68" fmla="*/ 3576320 w 4348767"/>
              <a:gd name="connsiteY68" fmla="*/ 836259 h 2715859"/>
              <a:gd name="connsiteX69" fmla="*/ 3616960 w 4348767"/>
              <a:gd name="connsiteY69" fmla="*/ 775299 h 2715859"/>
              <a:gd name="connsiteX70" fmla="*/ 3708400 w 4348767"/>
              <a:gd name="connsiteY70" fmla="*/ 724499 h 2715859"/>
              <a:gd name="connsiteX71" fmla="*/ 3749040 w 4348767"/>
              <a:gd name="connsiteY71" fmla="*/ 663539 h 2715859"/>
              <a:gd name="connsiteX72" fmla="*/ 3810000 w 4348767"/>
              <a:gd name="connsiteY72" fmla="*/ 633059 h 2715859"/>
              <a:gd name="connsiteX73" fmla="*/ 3840480 w 4348767"/>
              <a:gd name="connsiteY73" fmla="*/ 582259 h 2715859"/>
              <a:gd name="connsiteX74" fmla="*/ 3850640 w 4348767"/>
              <a:gd name="connsiteY74" fmla="*/ 551779 h 2715859"/>
              <a:gd name="connsiteX75" fmla="*/ 3881120 w 4348767"/>
              <a:gd name="connsiteY75" fmla="*/ 521299 h 2715859"/>
              <a:gd name="connsiteX76" fmla="*/ 3931920 w 4348767"/>
              <a:gd name="connsiteY76" fmla="*/ 470499 h 2715859"/>
              <a:gd name="connsiteX77" fmla="*/ 3952240 w 4348767"/>
              <a:gd name="connsiteY77" fmla="*/ 399379 h 2715859"/>
              <a:gd name="connsiteX78" fmla="*/ 3972560 w 4348767"/>
              <a:gd name="connsiteY78" fmla="*/ 338419 h 2715859"/>
              <a:gd name="connsiteX79" fmla="*/ 3992880 w 4348767"/>
              <a:gd name="connsiteY79" fmla="*/ 307939 h 2715859"/>
              <a:gd name="connsiteX80" fmla="*/ 4023360 w 4348767"/>
              <a:gd name="connsiteY80" fmla="*/ 297779 h 2715859"/>
              <a:gd name="connsiteX81" fmla="*/ 4053840 w 4348767"/>
              <a:gd name="connsiteY81" fmla="*/ 277459 h 2715859"/>
              <a:gd name="connsiteX82" fmla="*/ 4094480 w 4348767"/>
              <a:gd name="connsiteY82" fmla="*/ 267299 h 2715859"/>
              <a:gd name="connsiteX83" fmla="*/ 4124960 w 4348767"/>
              <a:gd name="connsiteY83" fmla="*/ 257139 h 2715859"/>
              <a:gd name="connsiteX84" fmla="*/ 4155440 w 4348767"/>
              <a:gd name="connsiteY84" fmla="*/ 226659 h 2715859"/>
              <a:gd name="connsiteX85" fmla="*/ 4185920 w 4348767"/>
              <a:gd name="connsiteY85" fmla="*/ 216499 h 2715859"/>
              <a:gd name="connsiteX86" fmla="*/ 4226560 w 4348767"/>
              <a:gd name="connsiteY86" fmla="*/ 155539 h 2715859"/>
              <a:gd name="connsiteX87" fmla="*/ 4277360 w 4348767"/>
              <a:gd name="connsiteY87" fmla="*/ 94579 h 2715859"/>
              <a:gd name="connsiteX88" fmla="*/ 4297680 w 4348767"/>
              <a:gd name="connsiteY88" fmla="*/ 64099 h 2715859"/>
              <a:gd name="connsiteX89" fmla="*/ 4348480 w 4348767"/>
              <a:gd name="connsiteY89" fmla="*/ 3139 h 2715859"/>
              <a:gd name="connsiteX90" fmla="*/ 4318000 w 4348767"/>
              <a:gd name="connsiteY90" fmla="*/ 13299 h 2715859"/>
              <a:gd name="connsiteX91" fmla="*/ 4287520 w 4348767"/>
              <a:gd name="connsiteY91" fmla="*/ 33619 h 2715859"/>
              <a:gd name="connsiteX92" fmla="*/ 4226560 w 4348767"/>
              <a:gd name="connsiteY92" fmla="*/ 53939 h 2715859"/>
              <a:gd name="connsiteX93" fmla="*/ 4196080 w 4348767"/>
              <a:gd name="connsiteY93" fmla="*/ 74259 h 2715859"/>
              <a:gd name="connsiteX94" fmla="*/ 4155440 w 4348767"/>
              <a:gd name="connsiteY94" fmla="*/ 84419 h 2715859"/>
              <a:gd name="connsiteX95" fmla="*/ 4094480 w 4348767"/>
              <a:gd name="connsiteY95" fmla="*/ 104739 h 2715859"/>
              <a:gd name="connsiteX96" fmla="*/ 4053840 w 4348767"/>
              <a:gd name="connsiteY96" fmla="*/ 114899 h 2715859"/>
              <a:gd name="connsiteX97" fmla="*/ 3972560 w 4348767"/>
              <a:gd name="connsiteY97" fmla="*/ 145379 h 2715859"/>
              <a:gd name="connsiteX98" fmla="*/ 3860800 w 4348767"/>
              <a:gd name="connsiteY98" fmla="*/ 165699 h 2715859"/>
              <a:gd name="connsiteX99" fmla="*/ 3779520 w 4348767"/>
              <a:gd name="connsiteY99" fmla="*/ 186019 h 2715859"/>
              <a:gd name="connsiteX100" fmla="*/ 3738880 w 4348767"/>
              <a:gd name="connsiteY100" fmla="*/ 196179 h 2715859"/>
              <a:gd name="connsiteX101" fmla="*/ 3830320 w 4348767"/>
              <a:gd name="connsiteY101" fmla="*/ 246979 h 2715859"/>
              <a:gd name="connsiteX102" fmla="*/ 3860800 w 4348767"/>
              <a:gd name="connsiteY102" fmla="*/ 267299 h 2715859"/>
              <a:gd name="connsiteX103" fmla="*/ 3891280 w 4348767"/>
              <a:gd name="connsiteY103" fmla="*/ 287619 h 2715859"/>
              <a:gd name="connsiteX104" fmla="*/ 3942080 w 4348767"/>
              <a:gd name="connsiteY104" fmla="*/ 338419 h 2715859"/>
              <a:gd name="connsiteX105" fmla="*/ 4043680 w 4348767"/>
              <a:gd name="connsiteY105" fmla="*/ 429859 h 2715859"/>
              <a:gd name="connsiteX106" fmla="*/ 4053840 w 4348767"/>
              <a:gd name="connsiteY106" fmla="*/ 460339 h 2715859"/>
              <a:gd name="connsiteX107" fmla="*/ 4104640 w 4348767"/>
              <a:gd name="connsiteY107" fmla="*/ 521299 h 2715859"/>
              <a:gd name="connsiteX108" fmla="*/ 4155440 w 4348767"/>
              <a:gd name="connsiteY108" fmla="*/ 602579 h 2715859"/>
              <a:gd name="connsiteX109" fmla="*/ 4196080 w 4348767"/>
              <a:gd name="connsiteY109" fmla="*/ 622899 h 2715859"/>
              <a:gd name="connsiteX110" fmla="*/ 4206240 w 4348767"/>
              <a:gd name="connsiteY110" fmla="*/ 592419 h 2715859"/>
              <a:gd name="connsiteX111" fmla="*/ 4226560 w 4348767"/>
              <a:gd name="connsiteY111" fmla="*/ 511139 h 2715859"/>
              <a:gd name="connsiteX112" fmla="*/ 4236720 w 4348767"/>
              <a:gd name="connsiteY112" fmla="*/ 440019 h 2715859"/>
              <a:gd name="connsiteX113" fmla="*/ 4257040 w 4348767"/>
              <a:gd name="connsiteY113" fmla="*/ 379059 h 2715859"/>
              <a:gd name="connsiteX114" fmla="*/ 4267200 w 4348767"/>
              <a:gd name="connsiteY114" fmla="*/ 338419 h 2715859"/>
              <a:gd name="connsiteX115" fmla="*/ 4277360 w 4348767"/>
              <a:gd name="connsiteY115" fmla="*/ 307939 h 2715859"/>
              <a:gd name="connsiteX116" fmla="*/ 4287520 w 4348767"/>
              <a:gd name="connsiteY116" fmla="*/ 257139 h 2715859"/>
              <a:gd name="connsiteX117" fmla="*/ 4307840 w 4348767"/>
              <a:gd name="connsiteY117" fmla="*/ 175859 h 2715859"/>
              <a:gd name="connsiteX118" fmla="*/ 4307840 w 4348767"/>
              <a:gd name="connsiteY118" fmla="*/ 104739 h 2715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l="l" t="t" r="r" b="b"/>
            <a:pathLst>
              <a:path w="4348767" h="2715859">
                <a:moveTo>
                  <a:pt x="0" y="2715859"/>
                </a:moveTo>
                <a:cubicBezTo>
                  <a:pt x="15341" y="2709723"/>
                  <a:pt x="66957" y="2693123"/>
                  <a:pt x="81280" y="2675219"/>
                </a:cubicBezTo>
                <a:cubicBezTo>
                  <a:pt x="87970" y="2666856"/>
                  <a:pt x="84750" y="2653102"/>
                  <a:pt x="91440" y="2644739"/>
                </a:cubicBezTo>
                <a:cubicBezTo>
                  <a:pt x="105764" y="2626834"/>
                  <a:pt x="132321" y="2620952"/>
                  <a:pt x="152400" y="2614259"/>
                </a:cubicBezTo>
                <a:cubicBezTo>
                  <a:pt x="155787" y="2604099"/>
                  <a:pt x="155870" y="2592142"/>
                  <a:pt x="162560" y="2583779"/>
                </a:cubicBezTo>
                <a:cubicBezTo>
                  <a:pt x="189257" y="2550407"/>
                  <a:pt x="216294" y="2564192"/>
                  <a:pt x="254000" y="2573619"/>
                </a:cubicBezTo>
                <a:cubicBezTo>
                  <a:pt x="274780" y="2578814"/>
                  <a:pt x="294640" y="2587166"/>
                  <a:pt x="314960" y="2593939"/>
                </a:cubicBezTo>
                <a:lnTo>
                  <a:pt x="345440" y="2604099"/>
                </a:lnTo>
                <a:cubicBezTo>
                  <a:pt x="377396" y="2593447"/>
                  <a:pt x="384656" y="2596076"/>
                  <a:pt x="406400" y="2563459"/>
                </a:cubicBezTo>
                <a:cubicBezTo>
                  <a:pt x="412341" y="2554548"/>
                  <a:pt x="409870" y="2541342"/>
                  <a:pt x="416560" y="2532979"/>
                </a:cubicBezTo>
                <a:cubicBezTo>
                  <a:pt x="435971" y="2508715"/>
                  <a:pt x="452979" y="2514770"/>
                  <a:pt x="477520" y="2502499"/>
                </a:cubicBezTo>
                <a:cubicBezTo>
                  <a:pt x="488442" y="2497038"/>
                  <a:pt x="497840" y="2488952"/>
                  <a:pt x="508000" y="2482179"/>
                </a:cubicBezTo>
                <a:cubicBezTo>
                  <a:pt x="524933" y="2485566"/>
                  <a:pt x="542140" y="2487795"/>
                  <a:pt x="558800" y="2492339"/>
                </a:cubicBezTo>
                <a:cubicBezTo>
                  <a:pt x="579464" y="2497975"/>
                  <a:pt x="619760" y="2512659"/>
                  <a:pt x="619760" y="2512659"/>
                </a:cubicBezTo>
                <a:cubicBezTo>
                  <a:pt x="721360" y="2509272"/>
                  <a:pt x="823739" y="2515508"/>
                  <a:pt x="924560" y="2502499"/>
                </a:cubicBezTo>
                <a:cubicBezTo>
                  <a:pt x="935182" y="2501128"/>
                  <a:pt x="924933" y="2476369"/>
                  <a:pt x="934720" y="2472019"/>
                </a:cubicBezTo>
                <a:cubicBezTo>
                  <a:pt x="959671" y="2460930"/>
                  <a:pt x="988907" y="2465246"/>
                  <a:pt x="1016000" y="2461859"/>
                </a:cubicBezTo>
                <a:cubicBezTo>
                  <a:pt x="1032344" y="2412826"/>
                  <a:pt x="1019681" y="2396629"/>
                  <a:pt x="1066800" y="2390739"/>
                </a:cubicBezTo>
                <a:cubicBezTo>
                  <a:pt x="1110616" y="2385262"/>
                  <a:pt x="1154853" y="2383966"/>
                  <a:pt x="1198880" y="2380579"/>
                </a:cubicBezTo>
                <a:cubicBezTo>
                  <a:pt x="1205224" y="2361547"/>
                  <a:pt x="1208883" y="2329779"/>
                  <a:pt x="1239520" y="2329779"/>
                </a:cubicBezTo>
                <a:cubicBezTo>
                  <a:pt x="1267447" y="2329779"/>
                  <a:pt x="1320800" y="2350099"/>
                  <a:pt x="1320800" y="2350099"/>
                </a:cubicBezTo>
                <a:cubicBezTo>
                  <a:pt x="1425139" y="2329231"/>
                  <a:pt x="1315382" y="2357888"/>
                  <a:pt x="1432560" y="2299299"/>
                </a:cubicBezTo>
                <a:cubicBezTo>
                  <a:pt x="1451718" y="2289720"/>
                  <a:pt x="1473200" y="2285752"/>
                  <a:pt x="1493520" y="2278979"/>
                </a:cubicBezTo>
                <a:cubicBezTo>
                  <a:pt x="1500293" y="2268819"/>
                  <a:pt x="1504305" y="2256127"/>
                  <a:pt x="1513840" y="2248499"/>
                </a:cubicBezTo>
                <a:cubicBezTo>
                  <a:pt x="1522203" y="2241809"/>
                  <a:pt x="1536747" y="2245912"/>
                  <a:pt x="1544320" y="2238339"/>
                </a:cubicBezTo>
                <a:cubicBezTo>
                  <a:pt x="1551893" y="2230766"/>
                  <a:pt x="1547790" y="2216222"/>
                  <a:pt x="1554480" y="2207859"/>
                </a:cubicBezTo>
                <a:cubicBezTo>
                  <a:pt x="1562108" y="2198324"/>
                  <a:pt x="1574800" y="2194312"/>
                  <a:pt x="1584960" y="2187539"/>
                </a:cubicBezTo>
                <a:cubicBezTo>
                  <a:pt x="1591733" y="2177379"/>
                  <a:pt x="1596646" y="2165693"/>
                  <a:pt x="1605280" y="2157059"/>
                </a:cubicBezTo>
                <a:cubicBezTo>
                  <a:pt x="1634137" y="2128202"/>
                  <a:pt x="1679760" y="2123875"/>
                  <a:pt x="1717040" y="2116419"/>
                </a:cubicBezTo>
                <a:cubicBezTo>
                  <a:pt x="1727200" y="2109646"/>
                  <a:pt x="1735340" y="2096969"/>
                  <a:pt x="1747520" y="2096099"/>
                </a:cubicBezTo>
                <a:cubicBezTo>
                  <a:pt x="1820844" y="2090862"/>
                  <a:pt x="1837850" y="2099116"/>
                  <a:pt x="1889760" y="2116419"/>
                </a:cubicBezTo>
                <a:cubicBezTo>
                  <a:pt x="1899920" y="2113032"/>
                  <a:pt x="1912667" y="2113832"/>
                  <a:pt x="1920240" y="2106259"/>
                </a:cubicBezTo>
                <a:cubicBezTo>
                  <a:pt x="1978831" y="2047668"/>
                  <a:pt x="1870672" y="2100563"/>
                  <a:pt x="1960880" y="2055459"/>
                </a:cubicBezTo>
                <a:cubicBezTo>
                  <a:pt x="1970459" y="2050670"/>
                  <a:pt x="1981781" y="2050088"/>
                  <a:pt x="1991360" y="2045299"/>
                </a:cubicBezTo>
                <a:cubicBezTo>
                  <a:pt x="2002282" y="2039838"/>
                  <a:pt x="2010059" y="2028192"/>
                  <a:pt x="2021840" y="2024979"/>
                </a:cubicBezTo>
                <a:cubicBezTo>
                  <a:pt x="2048182" y="2017795"/>
                  <a:pt x="2076283" y="2019851"/>
                  <a:pt x="2103120" y="2014819"/>
                </a:cubicBezTo>
                <a:cubicBezTo>
                  <a:pt x="2130569" y="2009672"/>
                  <a:pt x="2157547" y="2002171"/>
                  <a:pt x="2184400" y="1994499"/>
                </a:cubicBezTo>
                <a:cubicBezTo>
                  <a:pt x="2204995" y="1988615"/>
                  <a:pt x="2245360" y="1974179"/>
                  <a:pt x="2245360" y="1974179"/>
                </a:cubicBezTo>
                <a:cubicBezTo>
                  <a:pt x="2261696" y="1925170"/>
                  <a:pt x="2252331" y="1911683"/>
                  <a:pt x="2296160" y="1892899"/>
                </a:cubicBezTo>
                <a:cubicBezTo>
                  <a:pt x="2308995" y="1887398"/>
                  <a:pt x="2323253" y="1886126"/>
                  <a:pt x="2336800" y="1882739"/>
                </a:cubicBezTo>
                <a:cubicBezTo>
                  <a:pt x="2366356" y="1838404"/>
                  <a:pt x="2344497" y="1862727"/>
                  <a:pt x="2387600" y="1831939"/>
                </a:cubicBezTo>
                <a:cubicBezTo>
                  <a:pt x="2417619" y="1810497"/>
                  <a:pt x="2424312" y="1797034"/>
                  <a:pt x="2458720" y="1791299"/>
                </a:cubicBezTo>
                <a:cubicBezTo>
                  <a:pt x="2488970" y="1786257"/>
                  <a:pt x="2519680" y="1784526"/>
                  <a:pt x="2550160" y="1781139"/>
                </a:cubicBezTo>
                <a:cubicBezTo>
                  <a:pt x="2554961" y="1761936"/>
                  <a:pt x="2559851" y="1723012"/>
                  <a:pt x="2580640" y="1710019"/>
                </a:cubicBezTo>
                <a:cubicBezTo>
                  <a:pt x="2598803" y="1698667"/>
                  <a:pt x="2621280" y="1696472"/>
                  <a:pt x="2641600" y="1689699"/>
                </a:cubicBezTo>
                <a:cubicBezTo>
                  <a:pt x="2685327" y="1675123"/>
                  <a:pt x="2661690" y="1682136"/>
                  <a:pt x="2712720" y="1669379"/>
                </a:cubicBezTo>
                <a:cubicBezTo>
                  <a:pt x="2716107" y="1659219"/>
                  <a:pt x="2715307" y="1646472"/>
                  <a:pt x="2722880" y="1638899"/>
                </a:cubicBezTo>
                <a:cubicBezTo>
                  <a:pt x="2727752" y="1634027"/>
                  <a:pt x="2793631" y="1618684"/>
                  <a:pt x="2794000" y="1618579"/>
                </a:cubicBezTo>
                <a:cubicBezTo>
                  <a:pt x="2828882" y="1608613"/>
                  <a:pt x="2828996" y="1606161"/>
                  <a:pt x="2865120" y="1588099"/>
                </a:cubicBezTo>
                <a:cubicBezTo>
                  <a:pt x="2871893" y="1574552"/>
                  <a:pt x="2877926" y="1560609"/>
                  <a:pt x="2885440" y="1547459"/>
                </a:cubicBezTo>
                <a:cubicBezTo>
                  <a:pt x="2891498" y="1536857"/>
                  <a:pt x="2900299" y="1527901"/>
                  <a:pt x="2905760" y="1516979"/>
                </a:cubicBezTo>
                <a:cubicBezTo>
                  <a:pt x="2914626" y="1499248"/>
                  <a:pt x="2915858" y="1467666"/>
                  <a:pt x="2936240" y="1456019"/>
                </a:cubicBezTo>
                <a:cubicBezTo>
                  <a:pt x="2951233" y="1447451"/>
                  <a:pt x="2970107" y="1449246"/>
                  <a:pt x="2987040" y="1445859"/>
                </a:cubicBezTo>
                <a:cubicBezTo>
                  <a:pt x="3013523" y="1406135"/>
                  <a:pt x="3013879" y="1408330"/>
                  <a:pt x="3037840" y="1354419"/>
                </a:cubicBezTo>
                <a:cubicBezTo>
                  <a:pt x="3059113" y="1306556"/>
                  <a:pt x="3034268" y="1337782"/>
                  <a:pt x="3068320" y="1283299"/>
                </a:cubicBezTo>
                <a:cubicBezTo>
                  <a:pt x="3077295" y="1268940"/>
                  <a:pt x="3088640" y="1256206"/>
                  <a:pt x="3098800" y="1242659"/>
                </a:cubicBezTo>
                <a:cubicBezTo>
                  <a:pt x="3102187" y="1232499"/>
                  <a:pt x="3099777" y="1217689"/>
                  <a:pt x="3108960" y="1212179"/>
                </a:cubicBezTo>
                <a:cubicBezTo>
                  <a:pt x="3136510" y="1195649"/>
                  <a:pt x="3169920" y="1191859"/>
                  <a:pt x="3200400" y="1181699"/>
                </a:cubicBezTo>
                <a:lnTo>
                  <a:pt x="3230880" y="1171539"/>
                </a:lnTo>
                <a:cubicBezTo>
                  <a:pt x="3241040" y="1168152"/>
                  <a:pt x="3252449" y="1167320"/>
                  <a:pt x="3261360" y="1161379"/>
                </a:cubicBezTo>
                <a:lnTo>
                  <a:pt x="3291840" y="1141059"/>
                </a:lnTo>
                <a:cubicBezTo>
                  <a:pt x="3298613" y="1130899"/>
                  <a:pt x="3301805" y="1117051"/>
                  <a:pt x="3312160" y="1110579"/>
                </a:cubicBezTo>
                <a:cubicBezTo>
                  <a:pt x="3330323" y="1099227"/>
                  <a:pt x="3373120" y="1090259"/>
                  <a:pt x="3373120" y="1090259"/>
                </a:cubicBezTo>
                <a:cubicBezTo>
                  <a:pt x="3463639" y="939395"/>
                  <a:pt x="3361437" y="1120906"/>
                  <a:pt x="3413760" y="998819"/>
                </a:cubicBezTo>
                <a:cubicBezTo>
                  <a:pt x="3418570" y="987596"/>
                  <a:pt x="3428619" y="979261"/>
                  <a:pt x="3434080" y="968339"/>
                </a:cubicBezTo>
                <a:cubicBezTo>
                  <a:pt x="3438869" y="958760"/>
                  <a:pt x="3436667" y="945432"/>
                  <a:pt x="3444240" y="937859"/>
                </a:cubicBezTo>
                <a:cubicBezTo>
                  <a:pt x="3508309" y="873790"/>
                  <a:pt x="3484576" y="912611"/>
                  <a:pt x="3535680" y="887059"/>
                </a:cubicBezTo>
                <a:cubicBezTo>
                  <a:pt x="3546602" y="881598"/>
                  <a:pt x="3556000" y="873512"/>
                  <a:pt x="3566160" y="866739"/>
                </a:cubicBezTo>
                <a:cubicBezTo>
                  <a:pt x="3569547" y="856579"/>
                  <a:pt x="3571119" y="845621"/>
                  <a:pt x="3576320" y="836259"/>
                </a:cubicBezTo>
                <a:cubicBezTo>
                  <a:pt x="3588180" y="814911"/>
                  <a:pt x="3596640" y="788846"/>
                  <a:pt x="3616960" y="775299"/>
                </a:cubicBezTo>
                <a:cubicBezTo>
                  <a:pt x="3686831" y="728718"/>
                  <a:pt x="3654752" y="742382"/>
                  <a:pt x="3708400" y="724499"/>
                </a:cubicBezTo>
                <a:cubicBezTo>
                  <a:pt x="3721947" y="704179"/>
                  <a:pt x="3725872" y="671262"/>
                  <a:pt x="3749040" y="663539"/>
                </a:cubicBezTo>
                <a:cubicBezTo>
                  <a:pt x="3791104" y="649518"/>
                  <a:pt x="3770609" y="659320"/>
                  <a:pt x="3810000" y="633059"/>
                </a:cubicBezTo>
                <a:cubicBezTo>
                  <a:pt x="3820160" y="616126"/>
                  <a:pt x="3831649" y="599922"/>
                  <a:pt x="3840480" y="582259"/>
                </a:cubicBezTo>
                <a:cubicBezTo>
                  <a:pt x="3845269" y="572680"/>
                  <a:pt x="3844699" y="560690"/>
                  <a:pt x="3850640" y="551779"/>
                </a:cubicBezTo>
                <a:cubicBezTo>
                  <a:pt x="3858610" y="539824"/>
                  <a:pt x="3871922" y="532337"/>
                  <a:pt x="3881120" y="521299"/>
                </a:cubicBezTo>
                <a:cubicBezTo>
                  <a:pt x="3923453" y="470499"/>
                  <a:pt x="3876040" y="507752"/>
                  <a:pt x="3931920" y="470499"/>
                </a:cubicBezTo>
                <a:cubicBezTo>
                  <a:pt x="3966065" y="368065"/>
                  <a:pt x="3913968" y="526954"/>
                  <a:pt x="3952240" y="399379"/>
                </a:cubicBezTo>
                <a:cubicBezTo>
                  <a:pt x="3958395" y="378863"/>
                  <a:pt x="3960679" y="356241"/>
                  <a:pt x="3972560" y="338419"/>
                </a:cubicBezTo>
                <a:cubicBezTo>
                  <a:pt x="3979333" y="328259"/>
                  <a:pt x="3983345" y="315567"/>
                  <a:pt x="3992880" y="307939"/>
                </a:cubicBezTo>
                <a:cubicBezTo>
                  <a:pt x="4001243" y="301249"/>
                  <a:pt x="4013781" y="302568"/>
                  <a:pt x="4023360" y="297779"/>
                </a:cubicBezTo>
                <a:cubicBezTo>
                  <a:pt x="4034282" y="292318"/>
                  <a:pt x="4042617" y="282269"/>
                  <a:pt x="4053840" y="277459"/>
                </a:cubicBezTo>
                <a:cubicBezTo>
                  <a:pt x="4066675" y="271958"/>
                  <a:pt x="4081054" y="271135"/>
                  <a:pt x="4094480" y="267299"/>
                </a:cubicBezTo>
                <a:cubicBezTo>
                  <a:pt x="4104778" y="264357"/>
                  <a:pt x="4114800" y="260526"/>
                  <a:pt x="4124960" y="257139"/>
                </a:cubicBezTo>
                <a:cubicBezTo>
                  <a:pt x="4135120" y="246979"/>
                  <a:pt x="4143485" y="234629"/>
                  <a:pt x="4155440" y="226659"/>
                </a:cubicBezTo>
                <a:cubicBezTo>
                  <a:pt x="4164351" y="220718"/>
                  <a:pt x="4178347" y="224072"/>
                  <a:pt x="4185920" y="216499"/>
                </a:cubicBezTo>
                <a:cubicBezTo>
                  <a:pt x="4203189" y="199230"/>
                  <a:pt x="4213013" y="175859"/>
                  <a:pt x="4226560" y="155539"/>
                </a:cubicBezTo>
                <a:cubicBezTo>
                  <a:pt x="4277011" y="79863"/>
                  <a:pt x="4212169" y="172808"/>
                  <a:pt x="4277360" y="94579"/>
                </a:cubicBezTo>
                <a:cubicBezTo>
                  <a:pt x="4285177" y="85198"/>
                  <a:pt x="4289863" y="73480"/>
                  <a:pt x="4297680" y="64099"/>
                </a:cubicBezTo>
                <a:cubicBezTo>
                  <a:pt x="4297940" y="63787"/>
                  <a:pt x="4353210" y="12599"/>
                  <a:pt x="4348480" y="3139"/>
                </a:cubicBezTo>
                <a:cubicBezTo>
                  <a:pt x="4343691" y="-6440"/>
                  <a:pt x="4327579" y="8510"/>
                  <a:pt x="4318000" y="13299"/>
                </a:cubicBezTo>
                <a:cubicBezTo>
                  <a:pt x="4307078" y="18760"/>
                  <a:pt x="4298678" y="28660"/>
                  <a:pt x="4287520" y="33619"/>
                </a:cubicBezTo>
                <a:cubicBezTo>
                  <a:pt x="4267947" y="42318"/>
                  <a:pt x="4244382" y="42058"/>
                  <a:pt x="4226560" y="53939"/>
                </a:cubicBezTo>
                <a:cubicBezTo>
                  <a:pt x="4216400" y="60712"/>
                  <a:pt x="4207303" y="69449"/>
                  <a:pt x="4196080" y="74259"/>
                </a:cubicBezTo>
                <a:cubicBezTo>
                  <a:pt x="4183245" y="79760"/>
                  <a:pt x="4168815" y="80407"/>
                  <a:pt x="4155440" y="84419"/>
                </a:cubicBezTo>
                <a:cubicBezTo>
                  <a:pt x="4134924" y="90574"/>
                  <a:pt x="4115260" y="99544"/>
                  <a:pt x="4094480" y="104739"/>
                </a:cubicBezTo>
                <a:cubicBezTo>
                  <a:pt x="4080933" y="108126"/>
                  <a:pt x="4067087" y="110483"/>
                  <a:pt x="4053840" y="114899"/>
                </a:cubicBezTo>
                <a:cubicBezTo>
                  <a:pt x="3989425" y="136371"/>
                  <a:pt x="4022498" y="131111"/>
                  <a:pt x="3972560" y="145379"/>
                </a:cubicBezTo>
                <a:cubicBezTo>
                  <a:pt x="3902281" y="165459"/>
                  <a:pt x="3956730" y="146513"/>
                  <a:pt x="3860800" y="165699"/>
                </a:cubicBezTo>
                <a:cubicBezTo>
                  <a:pt x="3833415" y="171176"/>
                  <a:pt x="3806613" y="179246"/>
                  <a:pt x="3779520" y="186019"/>
                </a:cubicBezTo>
                <a:lnTo>
                  <a:pt x="3738880" y="196179"/>
                </a:lnTo>
                <a:cubicBezTo>
                  <a:pt x="3792528" y="214062"/>
                  <a:pt x="3760449" y="200398"/>
                  <a:pt x="3830320" y="246979"/>
                </a:cubicBezTo>
                <a:lnTo>
                  <a:pt x="3860800" y="267299"/>
                </a:lnTo>
                <a:lnTo>
                  <a:pt x="3891280" y="287619"/>
                </a:lnTo>
                <a:cubicBezTo>
                  <a:pt x="3934178" y="351966"/>
                  <a:pt x="3885636" y="287619"/>
                  <a:pt x="3942080" y="338419"/>
                </a:cubicBezTo>
                <a:cubicBezTo>
                  <a:pt x="4056015" y="440960"/>
                  <a:pt x="3972855" y="382643"/>
                  <a:pt x="4043680" y="429859"/>
                </a:cubicBezTo>
                <a:cubicBezTo>
                  <a:pt x="4047067" y="440019"/>
                  <a:pt x="4049051" y="450760"/>
                  <a:pt x="4053840" y="460339"/>
                </a:cubicBezTo>
                <a:cubicBezTo>
                  <a:pt x="4067985" y="488629"/>
                  <a:pt x="4082170" y="498829"/>
                  <a:pt x="4104640" y="521299"/>
                </a:cubicBezTo>
                <a:cubicBezTo>
                  <a:pt x="4128821" y="593843"/>
                  <a:pt x="4107138" y="570378"/>
                  <a:pt x="4155440" y="602579"/>
                </a:cubicBezTo>
                <a:cubicBezTo>
                  <a:pt x="4162213" y="622899"/>
                  <a:pt x="4162213" y="656766"/>
                  <a:pt x="4196080" y="622899"/>
                </a:cubicBezTo>
                <a:cubicBezTo>
                  <a:pt x="4203653" y="615326"/>
                  <a:pt x="4203643" y="602809"/>
                  <a:pt x="4206240" y="592419"/>
                </a:cubicBezTo>
                <a:lnTo>
                  <a:pt x="4226560" y="511139"/>
                </a:lnTo>
                <a:cubicBezTo>
                  <a:pt x="4229947" y="487432"/>
                  <a:pt x="4231335" y="463353"/>
                  <a:pt x="4236720" y="440019"/>
                </a:cubicBezTo>
                <a:cubicBezTo>
                  <a:pt x="4241536" y="419148"/>
                  <a:pt x="4251845" y="399839"/>
                  <a:pt x="4257040" y="379059"/>
                </a:cubicBezTo>
                <a:cubicBezTo>
                  <a:pt x="4260427" y="365512"/>
                  <a:pt x="4263364" y="351845"/>
                  <a:pt x="4267200" y="338419"/>
                </a:cubicBezTo>
                <a:cubicBezTo>
                  <a:pt x="4270142" y="328121"/>
                  <a:pt x="4274763" y="318329"/>
                  <a:pt x="4277360" y="307939"/>
                </a:cubicBezTo>
                <a:cubicBezTo>
                  <a:pt x="4281548" y="291186"/>
                  <a:pt x="4283637" y="273965"/>
                  <a:pt x="4287520" y="257139"/>
                </a:cubicBezTo>
                <a:cubicBezTo>
                  <a:pt x="4293800" y="229927"/>
                  <a:pt x="4307840" y="203786"/>
                  <a:pt x="4307840" y="175859"/>
                </a:cubicBezTo>
                <a:lnTo>
                  <a:pt x="4307840" y="104739"/>
                </a:lnTo>
              </a:path>
            </a:pathLst>
          </a:cu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sp>
        <p:nvSpPr>
          <p:cNvPr id="7" name="TextBox 6"/>
          <p:cNvSpPr txBox="1"/>
          <p:nvPr/>
        </p:nvSpPr>
        <p:spPr>
          <a:xfrm>
            <a:off x="2915816" y="2632224"/>
            <a:ext cx="1656184" cy="369332"/>
          </a:xfrm>
          <a:prstGeom prst="rect">
            <a:avLst/>
          </a:prstGeom>
          <a:noFill/>
        </p:spPr>
        <p:txBody>
          <a:bodyPr wrap="square" rtlCol="0">
            <a:spAutoFit/>
          </a:bodyPr>
          <a:lstStyle/>
          <a:p>
            <a:r>
              <a:rPr lang="ro-RO" b="1" dirty="0" smtClean="0"/>
              <a:t>NU MIJLOCI!</a:t>
            </a:r>
            <a:endParaRPr lang="en-GB" b="1" dirty="0"/>
          </a:p>
        </p:txBody>
      </p:sp>
      <p:sp>
        <p:nvSpPr>
          <p:cNvPr id="8" name="TextBox 7"/>
          <p:cNvSpPr txBox="1"/>
          <p:nvPr/>
        </p:nvSpPr>
        <p:spPr>
          <a:xfrm>
            <a:off x="6214184" y="836712"/>
            <a:ext cx="2822312" cy="923330"/>
          </a:xfrm>
          <a:prstGeom prst="rect">
            <a:avLst/>
          </a:prstGeom>
          <a:noFill/>
        </p:spPr>
        <p:txBody>
          <a:bodyPr wrap="square" rtlCol="0">
            <a:spAutoFit/>
          </a:bodyPr>
          <a:lstStyle/>
          <a:p>
            <a:r>
              <a:rPr lang="ro-RO" dirty="0" smtClean="0"/>
              <a:t>Chiar dacă Moise și Samuel s-ar înfățișa înaintea Mea...tot nu aș fi binevoitor</a:t>
            </a:r>
            <a:r>
              <a:rPr lang="en-GB" dirty="0" smtClean="0"/>
              <a:t>!</a:t>
            </a:r>
            <a:endParaRPr lang="en-GB" dirty="0"/>
          </a:p>
        </p:txBody>
      </p:sp>
      <p:sp>
        <p:nvSpPr>
          <p:cNvPr id="9" name="Rounded Rectangle 8"/>
          <p:cNvSpPr/>
          <p:nvPr/>
        </p:nvSpPr>
        <p:spPr>
          <a:xfrm>
            <a:off x="4099128" y="3933056"/>
            <a:ext cx="4230111" cy="18722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dirty="0" smtClean="0"/>
              <a:t>Căutați dacă este UN OM care să ÎNFĂPTUIASCĂ  dreptatea și adevărul...</a:t>
            </a:r>
          </a:p>
          <a:p>
            <a:pPr algn="ctr"/>
            <a:endParaRPr lang="ro-RO" dirty="0" smtClean="0"/>
          </a:p>
          <a:p>
            <a:pPr algn="ctr"/>
            <a:r>
              <a:rPr lang="ro-RO" dirty="0" smtClean="0"/>
              <a:t>Și voi IERTA Ierusalimul!</a:t>
            </a:r>
          </a:p>
          <a:p>
            <a:pPr algn="ctr"/>
            <a:r>
              <a:rPr lang="ro-RO" dirty="0" smtClean="0"/>
              <a:t>(Ieremia 5:1)</a:t>
            </a:r>
            <a:endParaRPr lang="en-GB" dirty="0"/>
          </a:p>
        </p:txBody>
      </p:sp>
    </p:spTree>
    <p:extLst>
      <p:ext uri="{BB962C8B-B14F-4D97-AF65-F5344CB8AC3E}">
        <p14:creationId xmlns:p14="http://schemas.microsoft.com/office/powerpoint/2010/main" val="4009585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77264" y="204609"/>
            <a:ext cx="5760640" cy="400110"/>
          </a:xfrm>
          <a:prstGeom prst="rect">
            <a:avLst/>
          </a:prstGeom>
          <a:noFill/>
        </p:spPr>
        <p:txBody>
          <a:bodyPr wrap="square" rtlCol="0">
            <a:spAutoFit/>
          </a:bodyPr>
          <a:lstStyle/>
          <a:p>
            <a:pPr algn="ctr"/>
            <a:r>
              <a:rPr lang="ro-RO" sz="2000" b="1" dirty="0" smtClean="0"/>
              <a:t>Doi împărați...două destine</a:t>
            </a:r>
            <a:endParaRPr lang="en-GB" sz="2000" b="1" dirty="0"/>
          </a:p>
        </p:txBody>
      </p:sp>
      <p:sp>
        <p:nvSpPr>
          <p:cNvPr id="5" name="Rounded Rectangle 4"/>
          <p:cNvSpPr/>
          <p:nvPr/>
        </p:nvSpPr>
        <p:spPr>
          <a:xfrm>
            <a:off x="1763688" y="1159848"/>
            <a:ext cx="2376264" cy="914400"/>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ro-RO" dirty="0" smtClean="0"/>
              <a:t>Nebucadnețar, împăratul Babilonului</a:t>
            </a:r>
            <a:endParaRPr lang="en-GB" dirty="0"/>
          </a:p>
        </p:txBody>
      </p:sp>
      <p:sp>
        <p:nvSpPr>
          <p:cNvPr id="6" name="Rounded Rectangle 5"/>
          <p:cNvSpPr/>
          <p:nvPr/>
        </p:nvSpPr>
        <p:spPr>
          <a:xfrm>
            <a:off x="5580112" y="1152208"/>
            <a:ext cx="2376264"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dirty="0" smtClean="0"/>
              <a:t>David, împăratul Ierusalimului</a:t>
            </a:r>
            <a:endParaRPr lang="en-GB" dirty="0"/>
          </a:p>
        </p:txBody>
      </p:sp>
      <p:sp>
        <p:nvSpPr>
          <p:cNvPr id="7" name="TextBox 6"/>
          <p:cNvSpPr txBox="1"/>
          <p:nvPr/>
        </p:nvSpPr>
        <p:spPr>
          <a:xfrm>
            <a:off x="1475656" y="2852935"/>
            <a:ext cx="3240360" cy="2585323"/>
          </a:xfrm>
          <a:prstGeom prst="rect">
            <a:avLst/>
          </a:prstGeom>
          <a:noFill/>
        </p:spPr>
        <p:txBody>
          <a:bodyPr wrap="square" rtlCol="0">
            <a:spAutoFit/>
          </a:bodyPr>
          <a:lstStyle/>
          <a:p>
            <a:r>
              <a:rPr lang="ro-RO" dirty="0" smtClean="0"/>
              <a:t>Trăia liniștit în casa lui și fericit în palatul lui...Se plimba pe acoperișul palatului împărătesc și a zis:  </a:t>
            </a:r>
            <a:r>
              <a:rPr lang="ro-RO" i="1" dirty="0" smtClean="0"/>
              <a:t>Nu este acesta Babilonul cel mare pe care </a:t>
            </a:r>
            <a:r>
              <a:rPr lang="ro-RO" b="1" i="1" dirty="0" smtClean="0"/>
              <a:t>m</a:t>
            </a:r>
            <a:r>
              <a:rPr lang="ro-RO" i="1" dirty="0" smtClean="0"/>
              <a:t>i l-am zidit prin puterea bogăției </a:t>
            </a:r>
            <a:r>
              <a:rPr lang="ro-RO" b="1" i="1" dirty="0" smtClean="0"/>
              <a:t>mele</a:t>
            </a:r>
            <a:r>
              <a:rPr lang="ro-RO" i="1" dirty="0" smtClean="0"/>
              <a:t> și spre slava măreției </a:t>
            </a:r>
            <a:r>
              <a:rPr lang="ro-RO" b="1" i="1" dirty="0" smtClean="0"/>
              <a:t>mele</a:t>
            </a:r>
            <a:r>
              <a:rPr lang="ro-RO" i="1" dirty="0" smtClean="0"/>
              <a:t>?</a:t>
            </a:r>
          </a:p>
          <a:p>
            <a:endParaRPr lang="ro-RO" dirty="0"/>
          </a:p>
          <a:p>
            <a:pPr algn="r"/>
            <a:r>
              <a:rPr lang="ro-RO" dirty="0" smtClean="0"/>
              <a:t>Daniel 4:4,29-30</a:t>
            </a:r>
            <a:endParaRPr lang="en-GB" dirty="0"/>
          </a:p>
        </p:txBody>
      </p:sp>
      <p:sp>
        <p:nvSpPr>
          <p:cNvPr id="9" name="TextBox 8"/>
          <p:cNvSpPr txBox="1"/>
          <p:nvPr/>
        </p:nvSpPr>
        <p:spPr>
          <a:xfrm>
            <a:off x="5334600" y="2714436"/>
            <a:ext cx="3240360" cy="2862322"/>
          </a:xfrm>
          <a:prstGeom prst="rect">
            <a:avLst/>
          </a:prstGeom>
          <a:noFill/>
        </p:spPr>
        <p:txBody>
          <a:bodyPr wrap="square" rtlCol="0">
            <a:spAutoFit/>
          </a:bodyPr>
          <a:lstStyle/>
          <a:p>
            <a:r>
              <a:rPr lang="ro-RO" dirty="0" smtClean="0"/>
              <a:t>David a jurat Domnului și a zis:</a:t>
            </a:r>
          </a:p>
          <a:p>
            <a:r>
              <a:rPr lang="ro-RO" i="1" dirty="0" smtClean="0"/>
              <a:t>Nu voi intra în cortul în care locuiesc, nu mă voi sui în patul în care mă odihnesc, nu voi da somn ochilor mei, nici ațipire pleoapelor mele până nu voi găsi un loc </a:t>
            </a:r>
            <a:r>
              <a:rPr lang="ro-RO" b="1" i="1" dirty="0" smtClean="0"/>
              <a:t>pentru Domnul</a:t>
            </a:r>
            <a:r>
              <a:rPr lang="ro-RO" i="1" dirty="0" smtClean="0"/>
              <a:t>, o locuință </a:t>
            </a:r>
            <a:r>
              <a:rPr lang="ro-RO" b="1" i="1" dirty="0" smtClean="0"/>
              <a:t>pentru Puternicul lui Iacov!</a:t>
            </a:r>
          </a:p>
          <a:p>
            <a:endParaRPr lang="ro-RO" b="1" i="1" dirty="0"/>
          </a:p>
          <a:p>
            <a:pPr algn="r"/>
            <a:r>
              <a:rPr lang="ro-RO" dirty="0" smtClean="0"/>
              <a:t>Psalmul 132:2-5</a:t>
            </a:r>
            <a:endParaRPr lang="en-GB" dirty="0"/>
          </a:p>
        </p:txBody>
      </p:sp>
    </p:spTree>
    <p:extLst>
      <p:ext uri="{BB962C8B-B14F-4D97-AF65-F5344CB8AC3E}">
        <p14:creationId xmlns:p14="http://schemas.microsoft.com/office/powerpoint/2010/main" val="3196056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34404" y="595968"/>
            <a:ext cx="5760640" cy="400110"/>
          </a:xfrm>
          <a:prstGeom prst="rect">
            <a:avLst/>
          </a:prstGeom>
          <a:noFill/>
        </p:spPr>
        <p:txBody>
          <a:bodyPr wrap="square" rtlCol="0">
            <a:spAutoFit/>
          </a:bodyPr>
          <a:lstStyle/>
          <a:p>
            <a:pPr algn="ctr"/>
            <a:r>
              <a:rPr lang="ro-RO" sz="2000" b="1" dirty="0" smtClean="0"/>
              <a:t>Două cetăți...două destine</a:t>
            </a:r>
            <a:endParaRPr lang="en-GB" sz="2000" b="1" dirty="0"/>
          </a:p>
        </p:txBody>
      </p:sp>
      <p:sp>
        <p:nvSpPr>
          <p:cNvPr id="5" name="Rounded Rectangle 4"/>
          <p:cNvSpPr/>
          <p:nvPr/>
        </p:nvSpPr>
        <p:spPr>
          <a:xfrm>
            <a:off x="1763688" y="1772816"/>
            <a:ext cx="2376264" cy="1844744"/>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ro-RO" sz="2000" b="1" dirty="0" smtClean="0"/>
              <a:t>Babilonul:</a:t>
            </a:r>
          </a:p>
          <a:p>
            <a:pPr algn="ctr"/>
            <a:endParaRPr lang="ro-RO" sz="2000" b="1" dirty="0" smtClean="0"/>
          </a:p>
          <a:p>
            <a:pPr algn="ctr"/>
            <a:r>
              <a:rPr lang="ro-RO" sz="2000" b="1" dirty="0" smtClean="0"/>
              <a:t>STAI și...</a:t>
            </a:r>
          </a:p>
          <a:p>
            <a:pPr algn="ctr"/>
            <a:endParaRPr lang="ro-RO" sz="2000" b="1" dirty="0" smtClean="0"/>
          </a:p>
          <a:p>
            <a:pPr algn="ctr"/>
            <a:r>
              <a:rPr lang="ro-RO" sz="2000" b="1" dirty="0" smtClean="0"/>
              <a:t>JUDECI!</a:t>
            </a:r>
            <a:endParaRPr lang="en-GB" sz="2000" b="1" dirty="0"/>
          </a:p>
        </p:txBody>
      </p:sp>
      <p:sp>
        <p:nvSpPr>
          <p:cNvPr id="6" name="Rounded Rectangle 5"/>
          <p:cNvSpPr/>
          <p:nvPr/>
        </p:nvSpPr>
        <p:spPr>
          <a:xfrm>
            <a:off x="5580112" y="1739320"/>
            <a:ext cx="2376264" cy="184474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2000" b="1" dirty="0" smtClean="0"/>
              <a:t>Sionul:</a:t>
            </a:r>
          </a:p>
          <a:p>
            <a:pPr algn="ctr"/>
            <a:endParaRPr lang="ro-RO" sz="2000" b="1" dirty="0" smtClean="0"/>
          </a:p>
          <a:p>
            <a:pPr algn="ctr"/>
            <a:r>
              <a:rPr lang="ro-RO" sz="2000" b="1" dirty="0" smtClean="0"/>
              <a:t>SLUJEȘTI și...</a:t>
            </a:r>
          </a:p>
          <a:p>
            <a:pPr algn="ctr"/>
            <a:endParaRPr lang="ro-RO" sz="2000" b="1" dirty="0" smtClean="0"/>
          </a:p>
          <a:p>
            <a:pPr algn="ctr"/>
            <a:r>
              <a:rPr lang="ro-RO" sz="2000" b="1" dirty="0" smtClean="0"/>
              <a:t>MIJLOCEȘTI!</a:t>
            </a:r>
            <a:endParaRPr lang="en-GB" sz="2000" b="1" dirty="0"/>
          </a:p>
        </p:txBody>
      </p:sp>
      <p:sp>
        <p:nvSpPr>
          <p:cNvPr id="7" name="TextBox 6"/>
          <p:cNvSpPr txBox="1"/>
          <p:nvPr/>
        </p:nvSpPr>
        <p:spPr>
          <a:xfrm>
            <a:off x="1619672" y="4307904"/>
            <a:ext cx="7128792" cy="461665"/>
          </a:xfrm>
          <a:prstGeom prst="rect">
            <a:avLst/>
          </a:prstGeom>
          <a:noFill/>
        </p:spPr>
        <p:txBody>
          <a:bodyPr wrap="square" rtlCol="0">
            <a:spAutoFit/>
          </a:bodyPr>
          <a:lstStyle/>
          <a:p>
            <a:r>
              <a:rPr lang="ro-RO" sz="2400" b="1" dirty="0" smtClean="0"/>
              <a:t>JUDECĂTOR        SAU    </a:t>
            </a:r>
            <a:r>
              <a:rPr lang="ro-RO" sz="2400" b="1" dirty="0" smtClean="0">
                <a:solidFill>
                  <a:srgbClr val="002060"/>
                </a:solidFill>
              </a:rPr>
              <a:t>PREOT-MIJLOCITOR?</a:t>
            </a:r>
            <a:endParaRPr lang="en-GB" sz="2400" b="1" dirty="0">
              <a:solidFill>
                <a:srgbClr val="002060"/>
              </a:solidFill>
            </a:endParaRPr>
          </a:p>
        </p:txBody>
      </p:sp>
    </p:spTree>
    <p:extLst>
      <p:ext uri="{BB962C8B-B14F-4D97-AF65-F5344CB8AC3E}">
        <p14:creationId xmlns:p14="http://schemas.microsoft.com/office/powerpoint/2010/main" val="3265444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763688" y="260648"/>
            <a:ext cx="6408712" cy="646331"/>
          </a:xfrm>
          <a:prstGeom prst="rect">
            <a:avLst/>
          </a:prstGeom>
          <a:noFill/>
        </p:spPr>
        <p:txBody>
          <a:bodyPr wrap="square" rtlCol="0">
            <a:spAutoFit/>
          </a:bodyPr>
          <a:lstStyle/>
          <a:p>
            <a:pPr algn="ctr"/>
            <a:r>
              <a:rPr lang="ro-RO" b="1" i="1" dirty="0" smtClean="0"/>
              <a:t>Între religiile orientale și creștinism, aleg creștinismul din simplul motiv că acesta este religia munților mici!</a:t>
            </a:r>
            <a:endParaRPr lang="en-GB" b="1" i="1" dirty="0"/>
          </a:p>
        </p:txBody>
      </p:sp>
      <p:sp>
        <p:nvSpPr>
          <p:cNvPr id="5" name="Rounded Rectangle 4"/>
          <p:cNvSpPr/>
          <p:nvPr/>
        </p:nvSpPr>
        <p:spPr>
          <a:xfrm>
            <a:off x="1827208" y="1340768"/>
            <a:ext cx="1952704"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b="1" dirty="0" smtClean="0"/>
              <a:t>Creștinism</a:t>
            </a:r>
            <a:endParaRPr lang="en-GB" b="1" dirty="0"/>
          </a:p>
        </p:txBody>
      </p:sp>
      <p:sp>
        <p:nvSpPr>
          <p:cNvPr id="6" name="TextBox 5"/>
          <p:cNvSpPr txBox="1"/>
          <p:nvPr/>
        </p:nvSpPr>
        <p:spPr>
          <a:xfrm>
            <a:off x="4373978" y="1613302"/>
            <a:ext cx="1188132" cy="369332"/>
          </a:xfrm>
          <a:prstGeom prst="rect">
            <a:avLst/>
          </a:prstGeom>
          <a:noFill/>
        </p:spPr>
        <p:txBody>
          <a:bodyPr wrap="square" rtlCol="0">
            <a:spAutoFit/>
          </a:bodyPr>
          <a:lstStyle/>
          <a:p>
            <a:r>
              <a:rPr lang="ro-RO" dirty="0" smtClean="0"/>
              <a:t>versus</a:t>
            </a:r>
            <a:endParaRPr lang="en-GB" dirty="0"/>
          </a:p>
        </p:txBody>
      </p:sp>
      <p:sp>
        <p:nvSpPr>
          <p:cNvPr id="7" name="Rounded Rectangle 6"/>
          <p:cNvSpPr/>
          <p:nvPr/>
        </p:nvSpPr>
        <p:spPr>
          <a:xfrm>
            <a:off x="5940152" y="1340768"/>
            <a:ext cx="1952704"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b="1" dirty="0" smtClean="0"/>
              <a:t>Budism</a:t>
            </a:r>
            <a:endParaRPr lang="en-GB" b="1" dirty="0"/>
          </a:p>
        </p:txBody>
      </p:sp>
      <p:sp>
        <p:nvSpPr>
          <p:cNvPr id="8" name="TextBox 7"/>
          <p:cNvSpPr txBox="1"/>
          <p:nvPr/>
        </p:nvSpPr>
        <p:spPr>
          <a:xfrm>
            <a:off x="1331640" y="2780928"/>
            <a:ext cx="3744416" cy="2308324"/>
          </a:xfrm>
          <a:prstGeom prst="rect">
            <a:avLst/>
          </a:prstGeom>
          <a:noFill/>
        </p:spPr>
        <p:txBody>
          <a:bodyPr wrap="square" rtlCol="0">
            <a:spAutoFit/>
          </a:bodyPr>
          <a:lstStyle/>
          <a:p>
            <a:pPr marL="285750" indent="-285750">
              <a:buFont typeface="Arial" pitchFamily="34" charset="0"/>
              <a:buChar char="•"/>
            </a:pPr>
            <a:r>
              <a:rPr lang="ro-RO" dirty="0" smtClean="0"/>
              <a:t>Muntele Fericirilor – 155m</a:t>
            </a:r>
          </a:p>
          <a:p>
            <a:pPr marL="285750" indent="-285750">
              <a:buFont typeface="Arial" pitchFamily="34" charset="0"/>
              <a:buChar char="•"/>
            </a:pPr>
            <a:endParaRPr lang="ro-RO" dirty="0"/>
          </a:p>
          <a:p>
            <a:pPr marL="285750" indent="-285750">
              <a:buFont typeface="Arial" pitchFamily="34" charset="0"/>
              <a:buChar char="•"/>
            </a:pPr>
            <a:r>
              <a:rPr lang="ro-RO" dirty="0" smtClean="0"/>
              <a:t>Muntele Sionului/Moria – 765 m</a:t>
            </a:r>
          </a:p>
          <a:p>
            <a:pPr marL="285750" indent="-285750">
              <a:buFont typeface="Arial" pitchFamily="34" charset="0"/>
              <a:buChar char="•"/>
            </a:pPr>
            <a:endParaRPr lang="ro-RO" dirty="0"/>
          </a:p>
          <a:p>
            <a:pPr marL="285750" indent="-285750">
              <a:buFont typeface="Arial" pitchFamily="34" charset="0"/>
              <a:buChar char="•"/>
            </a:pPr>
            <a:r>
              <a:rPr lang="ro-RO" dirty="0" smtClean="0"/>
              <a:t>Muntele Schimbării la Față - 575 m</a:t>
            </a:r>
          </a:p>
          <a:p>
            <a:r>
              <a:rPr lang="ro-RO" dirty="0"/>
              <a:t> </a:t>
            </a:r>
            <a:r>
              <a:rPr lang="ro-RO" dirty="0" smtClean="0"/>
              <a:t>                      (Tabor)</a:t>
            </a:r>
          </a:p>
          <a:p>
            <a:endParaRPr lang="ro-RO" dirty="0" smtClean="0"/>
          </a:p>
          <a:p>
            <a:pPr marL="285750" indent="-285750">
              <a:buFont typeface="Arial" pitchFamily="34" charset="0"/>
              <a:buChar char="•"/>
            </a:pPr>
            <a:r>
              <a:rPr lang="ro-RO" dirty="0" smtClean="0"/>
              <a:t>Muntele Măslinilor - 826 m</a:t>
            </a:r>
          </a:p>
        </p:txBody>
      </p:sp>
      <p:sp>
        <p:nvSpPr>
          <p:cNvPr id="9" name="TextBox 8"/>
          <p:cNvSpPr txBox="1"/>
          <p:nvPr/>
        </p:nvSpPr>
        <p:spPr>
          <a:xfrm>
            <a:off x="1691680" y="5707558"/>
            <a:ext cx="3024336" cy="369332"/>
          </a:xfrm>
          <a:prstGeom prst="rect">
            <a:avLst/>
          </a:prstGeom>
          <a:noFill/>
        </p:spPr>
        <p:txBody>
          <a:bodyPr wrap="square" rtlCol="0">
            <a:spAutoFit/>
          </a:bodyPr>
          <a:lstStyle/>
          <a:p>
            <a:r>
              <a:rPr lang="ro-RO" i="1" dirty="0" smtClean="0"/>
              <a:t>Muntele Sinai – 2285 m</a:t>
            </a:r>
            <a:endParaRPr lang="en-GB" i="1" dirty="0"/>
          </a:p>
        </p:txBody>
      </p:sp>
      <p:sp>
        <p:nvSpPr>
          <p:cNvPr id="10" name="TextBox 9"/>
          <p:cNvSpPr txBox="1"/>
          <p:nvPr/>
        </p:nvSpPr>
        <p:spPr>
          <a:xfrm>
            <a:off x="5535032" y="2924592"/>
            <a:ext cx="3744416" cy="2308324"/>
          </a:xfrm>
          <a:prstGeom prst="rect">
            <a:avLst/>
          </a:prstGeom>
          <a:noFill/>
        </p:spPr>
        <p:txBody>
          <a:bodyPr wrap="square" rtlCol="0">
            <a:spAutoFit/>
          </a:bodyPr>
          <a:lstStyle/>
          <a:p>
            <a:pPr marL="285750" indent="-285750">
              <a:buFont typeface="Arial" pitchFamily="34" charset="0"/>
              <a:buChar char="•"/>
            </a:pPr>
            <a:r>
              <a:rPr lang="ro-RO" dirty="0" smtClean="0"/>
              <a:t>Podișul Tibet  – 4900 m</a:t>
            </a:r>
          </a:p>
          <a:p>
            <a:pPr marL="285750" indent="-285750">
              <a:buFont typeface="Arial" pitchFamily="34" charset="0"/>
              <a:buChar char="•"/>
            </a:pPr>
            <a:endParaRPr lang="ro-RO" dirty="0"/>
          </a:p>
          <a:p>
            <a:pPr marL="285750" indent="-285750">
              <a:buFont typeface="Arial" pitchFamily="34" charset="0"/>
              <a:buChar char="•"/>
            </a:pPr>
            <a:r>
              <a:rPr lang="ro-RO" dirty="0" smtClean="0"/>
              <a:t>Muntele Wutai </a:t>
            </a:r>
            <a:r>
              <a:rPr lang="en-GB" dirty="0" smtClean="0"/>
              <a:t>(</a:t>
            </a:r>
            <a:r>
              <a:rPr lang="ro-RO" dirty="0" smtClean="0"/>
              <a:t>Shan</a:t>
            </a:r>
            <a:r>
              <a:rPr lang="en-GB" dirty="0" smtClean="0"/>
              <a:t>)</a:t>
            </a:r>
            <a:r>
              <a:rPr lang="ro-RO" dirty="0" smtClean="0"/>
              <a:t>  – 3058 m</a:t>
            </a:r>
          </a:p>
          <a:p>
            <a:pPr marL="285750" indent="-285750">
              <a:buFont typeface="Arial" pitchFamily="34" charset="0"/>
              <a:buChar char="•"/>
            </a:pPr>
            <a:endParaRPr lang="ro-RO" dirty="0"/>
          </a:p>
          <a:p>
            <a:pPr marL="285750" indent="-285750">
              <a:buFont typeface="Arial" pitchFamily="34" charset="0"/>
              <a:buChar char="•"/>
            </a:pPr>
            <a:r>
              <a:rPr lang="ro-RO" dirty="0" smtClean="0"/>
              <a:t>Muntele  Emei </a:t>
            </a:r>
            <a:r>
              <a:rPr lang="en-GB" dirty="0" smtClean="0"/>
              <a:t>(</a:t>
            </a:r>
            <a:r>
              <a:rPr lang="ro-RO" dirty="0" smtClean="0"/>
              <a:t>Shan</a:t>
            </a:r>
            <a:r>
              <a:rPr lang="en-GB" dirty="0"/>
              <a:t>)</a:t>
            </a:r>
            <a:r>
              <a:rPr lang="ro-RO" dirty="0" smtClean="0"/>
              <a:t> – 3099  m</a:t>
            </a:r>
          </a:p>
          <a:p>
            <a:r>
              <a:rPr lang="ro-RO" dirty="0"/>
              <a:t> </a:t>
            </a:r>
            <a:r>
              <a:rPr lang="ro-RO" dirty="0" smtClean="0"/>
              <a:t>                      </a:t>
            </a:r>
          </a:p>
          <a:p>
            <a:endParaRPr lang="ro-RO" dirty="0" smtClean="0"/>
          </a:p>
          <a:p>
            <a:pPr marL="285750" indent="-285750">
              <a:buFont typeface="Arial" pitchFamily="34" charset="0"/>
              <a:buChar char="•"/>
            </a:pPr>
            <a:r>
              <a:rPr lang="ro-RO" dirty="0" smtClean="0"/>
              <a:t>Muntele  Kailasa – 6638 m</a:t>
            </a:r>
          </a:p>
        </p:txBody>
      </p:sp>
    </p:spTree>
    <p:extLst>
      <p:ext uri="{BB962C8B-B14F-4D97-AF65-F5344CB8AC3E}">
        <p14:creationId xmlns:p14="http://schemas.microsoft.com/office/powerpoint/2010/main" val="2982359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p:bldP spid="9"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1686560" y="1605280"/>
            <a:ext cx="6644640" cy="4585309"/>
          </a:xfrm>
          <a:custGeom>
            <a:avLst/>
            <a:gdLst>
              <a:gd name="connsiteX0" fmla="*/ 30480 w 6644640"/>
              <a:gd name="connsiteY0" fmla="*/ 4348480 h 4585309"/>
              <a:gd name="connsiteX1" fmla="*/ 50800 w 6644640"/>
              <a:gd name="connsiteY1" fmla="*/ 4297680 h 4585309"/>
              <a:gd name="connsiteX2" fmla="*/ 71120 w 6644640"/>
              <a:gd name="connsiteY2" fmla="*/ 4236720 h 4585309"/>
              <a:gd name="connsiteX3" fmla="*/ 91440 w 6644640"/>
              <a:gd name="connsiteY3" fmla="*/ 4206240 h 4585309"/>
              <a:gd name="connsiteX4" fmla="*/ 101600 w 6644640"/>
              <a:gd name="connsiteY4" fmla="*/ 4175760 h 4585309"/>
              <a:gd name="connsiteX5" fmla="*/ 142240 w 6644640"/>
              <a:gd name="connsiteY5" fmla="*/ 4114800 h 4585309"/>
              <a:gd name="connsiteX6" fmla="*/ 182880 w 6644640"/>
              <a:gd name="connsiteY6" fmla="*/ 4053840 h 4585309"/>
              <a:gd name="connsiteX7" fmla="*/ 233680 w 6644640"/>
              <a:gd name="connsiteY7" fmla="*/ 3972560 h 4585309"/>
              <a:gd name="connsiteX8" fmla="*/ 254000 w 6644640"/>
              <a:gd name="connsiteY8" fmla="*/ 3942080 h 4585309"/>
              <a:gd name="connsiteX9" fmla="*/ 284480 w 6644640"/>
              <a:gd name="connsiteY9" fmla="*/ 3911600 h 4585309"/>
              <a:gd name="connsiteX10" fmla="*/ 294640 w 6644640"/>
              <a:gd name="connsiteY10" fmla="*/ 3860800 h 4585309"/>
              <a:gd name="connsiteX11" fmla="*/ 314960 w 6644640"/>
              <a:gd name="connsiteY11" fmla="*/ 3830320 h 4585309"/>
              <a:gd name="connsiteX12" fmla="*/ 335280 w 6644640"/>
              <a:gd name="connsiteY12" fmla="*/ 3769360 h 4585309"/>
              <a:gd name="connsiteX13" fmla="*/ 375920 w 6644640"/>
              <a:gd name="connsiteY13" fmla="*/ 3708400 h 4585309"/>
              <a:gd name="connsiteX14" fmla="*/ 386080 w 6644640"/>
              <a:gd name="connsiteY14" fmla="*/ 3677920 h 4585309"/>
              <a:gd name="connsiteX15" fmla="*/ 447040 w 6644640"/>
              <a:gd name="connsiteY15" fmla="*/ 3657600 h 4585309"/>
              <a:gd name="connsiteX16" fmla="*/ 457200 w 6644640"/>
              <a:gd name="connsiteY16" fmla="*/ 3627120 h 4585309"/>
              <a:gd name="connsiteX17" fmla="*/ 497840 w 6644640"/>
              <a:gd name="connsiteY17" fmla="*/ 3525520 h 4585309"/>
              <a:gd name="connsiteX18" fmla="*/ 528320 w 6644640"/>
              <a:gd name="connsiteY18" fmla="*/ 3505200 h 4585309"/>
              <a:gd name="connsiteX19" fmla="*/ 568960 w 6644640"/>
              <a:gd name="connsiteY19" fmla="*/ 3474720 h 4585309"/>
              <a:gd name="connsiteX20" fmla="*/ 629920 w 6644640"/>
              <a:gd name="connsiteY20" fmla="*/ 3413760 h 4585309"/>
              <a:gd name="connsiteX21" fmla="*/ 640080 w 6644640"/>
              <a:gd name="connsiteY21" fmla="*/ 3383280 h 4585309"/>
              <a:gd name="connsiteX22" fmla="*/ 670560 w 6644640"/>
              <a:gd name="connsiteY22" fmla="*/ 3261360 h 4585309"/>
              <a:gd name="connsiteX23" fmla="*/ 731520 w 6644640"/>
              <a:gd name="connsiteY23" fmla="*/ 3180080 h 4585309"/>
              <a:gd name="connsiteX24" fmla="*/ 751840 w 6644640"/>
              <a:gd name="connsiteY24" fmla="*/ 3119120 h 4585309"/>
              <a:gd name="connsiteX25" fmla="*/ 762000 w 6644640"/>
              <a:gd name="connsiteY25" fmla="*/ 3088640 h 4585309"/>
              <a:gd name="connsiteX26" fmla="*/ 772160 w 6644640"/>
              <a:gd name="connsiteY26" fmla="*/ 3017520 h 4585309"/>
              <a:gd name="connsiteX27" fmla="*/ 782320 w 6644640"/>
              <a:gd name="connsiteY27" fmla="*/ 2926080 h 4585309"/>
              <a:gd name="connsiteX28" fmla="*/ 802640 w 6644640"/>
              <a:gd name="connsiteY28" fmla="*/ 2854960 h 4585309"/>
              <a:gd name="connsiteX29" fmla="*/ 843280 w 6644640"/>
              <a:gd name="connsiteY29" fmla="*/ 2753360 h 4585309"/>
              <a:gd name="connsiteX30" fmla="*/ 873760 w 6644640"/>
              <a:gd name="connsiteY30" fmla="*/ 2733040 h 4585309"/>
              <a:gd name="connsiteX31" fmla="*/ 924560 w 6644640"/>
              <a:gd name="connsiteY31" fmla="*/ 2692400 h 4585309"/>
              <a:gd name="connsiteX32" fmla="*/ 944880 w 6644640"/>
              <a:gd name="connsiteY32" fmla="*/ 2661920 h 4585309"/>
              <a:gd name="connsiteX33" fmla="*/ 975360 w 6644640"/>
              <a:gd name="connsiteY33" fmla="*/ 2590800 h 4585309"/>
              <a:gd name="connsiteX34" fmla="*/ 995680 w 6644640"/>
              <a:gd name="connsiteY34" fmla="*/ 2499360 h 4585309"/>
              <a:gd name="connsiteX35" fmla="*/ 1005840 w 6644640"/>
              <a:gd name="connsiteY35" fmla="*/ 2387600 h 4585309"/>
              <a:gd name="connsiteX36" fmla="*/ 1016000 w 6644640"/>
              <a:gd name="connsiteY36" fmla="*/ 2357120 h 4585309"/>
              <a:gd name="connsiteX37" fmla="*/ 1127760 w 6644640"/>
              <a:gd name="connsiteY37" fmla="*/ 2286000 h 4585309"/>
              <a:gd name="connsiteX38" fmla="*/ 1158240 w 6644640"/>
              <a:gd name="connsiteY38" fmla="*/ 2265680 h 4585309"/>
              <a:gd name="connsiteX39" fmla="*/ 1188720 w 6644640"/>
              <a:gd name="connsiteY39" fmla="*/ 2153920 h 4585309"/>
              <a:gd name="connsiteX40" fmla="*/ 1198880 w 6644640"/>
              <a:gd name="connsiteY40" fmla="*/ 2092960 h 4585309"/>
              <a:gd name="connsiteX41" fmla="*/ 1239520 w 6644640"/>
              <a:gd name="connsiteY41" fmla="*/ 1645920 h 4585309"/>
              <a:gd name="connsiteX42" fmla="*/ 1270000 w 6644640"/>
              <a:gd name="connsiteY42" fmla="*/ 1554480 h 4585309"/>
              <a:gd name="connsiteX43" fmla="*/ 1300480 w 6644640"/>
              <a:gd name="connsiteY43" fmla="*/ 1422400 h 4585309"/>
              <a:gd name="connsiteX44" fmla="*/ 1320800 w 6644640"/>
              <a:gd name="connsiteY44" fmla="*/ 1361440 h 4585309"/>
              <a:gd name="connsiteX45" fmla="*/ 1341120 w 6644640"/>
              <a:gd name="connsiteY45" fmla="*/ 1229360 h 4585309"/>
              <a:gd name="connsiteX46" fmla="*/ 1351280 w 6644640"/>
              <a:gd name="connsiteY46" fmla="*/ 1158240 h 4585309"/>
              <a:gd name="connsiteX47" fmla="*/ 1361440 w 6644640"/>
              <a:gd name="connsiteY47" fmla="*/ 1127760 h 4585309"/>
              <a:gd name="connsiteX48" fmla="*/ 1391920 w 6644640"/>
              <a:gd name="connsiteY48" fmla="*/ 1107440 h 4585309"/>
              <a:gd name="connsiteX49" fmla="*/ 1452880 w 6644640"/>
              <a:gd name="connsiteY49" fmla="*/ 1087120 h 4585309"/>
              <a:gd name="connsiteX50" fmla="*/ 1524000 w 6644640"/>
              <a:gd name="connsiteY50" fmla="*/ 1066800 h 4585309"/>
              <a:gd name="connsiteX51" fmla="*/ 1574800 w 6644640"/>
              <a:gd name="connsiteY51" fmla="*/ 955040 h 4585309"/>
              <a:gd name="connsiteX52" fmla="*/ 1595120 w 6644640"/>
              <a:gd name="connsiteY52" fmla="*/ 894080 h 4585309"/>
              <a:gd name="connsiteX53" fmla="*/ 1605280 w 6644640"/>
              <a:gd name="connsiteY53" fmla="*/ 863600 h 4585309"/>
              <a:gd name="connsiteX54" fmla="*/ 1625600 w 6644640"/>
              <a:gd name="connsiteY54" fmla="*/ 731520 h 4585309"/>
              <a:gd name="connsiteX55" fmla="*/ 1635760 w 6644640"/>
              <a:gd name="connsiteY55" fmla="*/ 680720 h 4585309"/>
              <a:gd name="connsiteX56" fmla="*/ 1645920 w 6644640"/>
              <a:gd name="connsiteY56" fmla="*/ 650240 h 4585309"/>
              <a:gd name="connsiteX57" fmla="*/ 1656080 w 6644640"/>
              <a:gd name="connsiteY57" fmla="*/ 609600 h 4585309"/>
              <a:gd name="connsiteX58" fmla="*/ 1757680 w 6644640"/>
              <a:gd name="connsiteY58" fmla="*/ 518160 h 4585309"/>
              <a:gd name="connsiteX59" fmla="*/ 1808480 w 6644640"/>
              <a:gd name="connsiteY59" fmla="*/ 457200 h 4585309"/>
              <a:gd name="connsiteX60" fmla="*/ 1818640 w 6644640"/>
              <a:gd name="connsiteY60" fmla="*/ 416560 h 4585309"/>
              <a:gd name="connsiteX61" fmla="*/ 1849120 w 6644640"/>
              <a:gd name="connsiteY61" fmla="*/ 213360 h 4585309"/>
              <a:gd name="connsiteX62" fmla="*/ 1869440 w 6644640"/>
              <a:gd name="connsiteY62" fmla="*/ 182880 h 4585309"/>
              <a:gd name="connsiteX63" fmla="*/ 1899920 w 6644640"/>
              <a:gd name="connsiteY63" fmla="*/ 162560 h 4585309"/>
              <a:gd name="connsiteX64" fmla="*/ 1920240 w 6644640"/>
              <a:gd name="connsiteY64" fmla="*/ 132080 h 4585309"/>
              <a:gd name="connsiteX65" fmla="*/ 2062480 w 6644640"/>
              <a:gd name="connsiteY65" fmla="*/ 111760 h 4585309"/>
              <a:gd name="connsiteX66" fmla="*/ 2133600 w 6644640"/>
              <a:gd name="connsiteY66" fmla="*/ 71120 h 4585309"/>
              <a:gd name="connsiteX67" fmla="*/ 2194560 w 6644640"/>
              <a:gd name="connsiteY67" fmla="*/ 50800 h 4585309"/>
              <a:gd name="connsiteX68" fmla="*/ 2265680 w 6644640"/>
              <a:gd name="connsiteY68" fmla="*/ 20320 h 4585309"/>
              <a:gd name="connsiteX69" fmla="*/ 2529840 w 6644640"/>
              <a:gd name="connsiteY69" fmla="*/ 0 h 4585309"/>
              <a:gd name="connsiteX70" fmla="*/ 3119120 w 6644640"/>
              <a:gd name="connsiteY70" fmla="*/ 10160 h 4585309"/>
              <a:gd name="connsiteX71" fmla="*/ 3149600 w 6644640"/>
              <a:gd name="connsiteY71" fmla="*/ 20320 h 4585309"/>
              <a:gd name="connsiteX72" fmla="*/ 3190240 w 6644640"/>
              <a:gd name="connsiteY72" fmla="*/ 40640 h 4585309"/>
              <a:gd name="connsiteX73" fmla="*/ 3576320 w 6644640"/>
              <a:gd name="connsiteY73" fmla="*/ 40640 h 4585309"/>
              <a:gd name="connsiteX74" fmla="*/ 3596640 w 6644640"/>
              <a:gd name="connsiteY74" fmla="*/ 71120 h 4585309"/>
              <a:gd name="connsiteX75" fmla="*/ 3688080 w 6644640"/>
              <a:gd name="connsiteY75" fmla="*/ 91440 h 4585309"/>
              <a:gd name="connsiteX76" fmla="*/ 3850640 w 6644640"/>
              <a:gd name="connsiteY76" fmla="*/ 81280 h 4585309"/>
              <a:gd name="connsiteX77" fmla="*/ 3881120 w 6644640"/>
              <a:gd name="connsiteY77" fmla="*/ 71120 h 4585309"/>
              <a:gd name="connsiteX78" fmla="*/ 3942080 w 6644640"/>
              <a:gd name="connsiteY78" fmla="*/ 81280 h 4585309"/>
              <a:gd name="connsiteX79" fmla="*/ 3972560 w 6644640"/>
              <a:gd name="connsiteY79" fmla="*/ 101600 h 4585309"/>
              <a:gd name="connsiteX80" fmla="*/ 4033520 w 6644640"/>
              <a:gd name="connsiteY80" fmla="*/ 193040 h 4585309"/>
              <a:gd name="connsiteX81" fmla="*/ 4053840 w 6644640"/>
              <a:gd name="connsiteY81" fmla="*/ 223520 h 4585309"/>
              <a:gd name="connsiteX82" fmla="*/ 4074160 w 6644640"/>
              <a:gd name="connsiteY82" fmla="*/ 254000 h 4585309"/>
              <a:gd name="connsiteX83" fmla="*/ 4084320 w 6644640"/>
              <a:gd name="connsiteY83" fmla="*/ 284480 h 4585309"/>
              <a:gd name="connsiteX84" fmla="*/ 4135120 w 6644640"/>
              <a:gd name="connsiteY84" fmla="*/ 345440 h 4585309"/>
              <a:gd name="connsiteX85" fmla="*/ 4165600 w 6644640"/>
              <a:gd name="connsiteY85" fmla="*/ 406400 h 4585309"/>
              <a:gd name="connsiteX86" fmla="*/ 4236720 w 6644640"/>
              <a:gd name="connsiteY86" fmla="*/ 477520 h 4585309"/>
              <a:gd name="connsiteX87" fmla="*/ 4267200 w 6644640"/>
              <a:gd name="connsiteY87" fmla="*/ 538480 h 4585309"/>
              <a:gd name="connsiteX88" fmla="*/ 4348480 w 6644640"/>
              <a:gd name="connsiteY88" fmla="*/ 670560 h 4585309"/>
              <a:gd name="connsiteX89" fmla="*/ 4338320 w 6644640"/>
              <a:gd name="connsiteY89" fmla="*/ 802640 h 4585309"/>
              <a:gd name="connsiteX90" fmla="*/ 4358640 w 6644640"/>
              <a:gd name="connsiteY90" fmla="*/ 985520 h 4585309"/>
              <a:gd name="connsiteX91" fmla="*/ 4348480 w 6644640"/>
              <a:gd name="connsiteY91" fmla="*/ 1198880 h 4585309"/>
              <a:gd name="connsiteX92" fmla="*/ 4338320 w 6644640"/>
              <a:gd name="connsiteY92" fmla="*/ 1229360 h 4585309"/>
              <a:gd name="connsiteX93" fmla="*/ 4267200 w 6644640"/>
              <a:gd name="connsiteY93" fmla="*/ 1320800 h 4585309"/>
              <a:gd name="connsiteX94" fmla="*/ 4236720 w 6644640"/>
              <a:gd name="connsiteY94" fmla="*/ 1381760 h 4585309"/>
              <a:gd name="connsiteX95" fmla="*/ 4307840 w 6644640"/>
              <a:gd name="connsiteY95" fmla="*/ 1473200 h 4585309"/>
              <a:gd name="connsiteX96" fmla="*/ 4328160 w 6644640"/>
              <a:gd name="connsiteY96" fmla="*/ 1503680 h 4585309"/>
              <a:gd name="connsiteX97" fmla="*/ 4358640 w 6644640"/>
              <a:gd name="connsiteY97" fmla="*/ 1524000 h 4585309"/>
              <a:gd name="connsiteX98" fmla="*/ 4470400 w 6644640"/>
              <a:gd name="connsiteY98" fmla="*/ 1696720 h 4585309"/>
              <a:gd name="connsiteX99" fmla="*/ 4612640 w 6644640"/>
              <a:gd name="connsiteY99" fmla="*/ 1879600 h 4585309"/>
              <a:gd name="connsiteX100" fmla="*/ 4663440 w 6644640"/>
              <a:gd name="connsiteY100" fmla="*/ 1971040 h 4585309"/>
              <a:gd name="connsiteX101" fmla="*/ 4704080 w 6644640"/>
              <a:gd name="connsiteY101" fmla="*/ 2032000 h 4585309"/>
              <a:gd name="connsiteX102" fmla="*/ 4724400 w 6644640"/>
              <a:gd name="connsiteY102" fmla="*/ 2072640 h 4585309"/>
              <a:gd name="connsiteX103" fmla="*/ 4765040 w 6644640"/>
              <a:gd name="connsiteY103" fmla="*/ 2133600 h 4585309"/>
              <a:gd name="connsiteX104" fmla="*/ 4775200 w 6644640"/>
              <a:gd name="connsiteY104" fmla="*/ 2164080 h 4585309"/>
              <a:gd name="connsiteX105" fmla="*/ 4846320 w 6644640"/>
              <a:gd name="connsiteY105" fmla="*/ 2225040 h 4585309"/>
              <a:gd name="connsiteX106" fmla="*/ 4876800 w 6644640"/>
              <a:gd name="connsiteY106" fmla="*/ 2255520 h 4585309"/>
              <a:gd name="connsiteX107" fmla="*/ 4917440 w 6644640"/>
              <a:gd name="connsiteY107" fmla="*/ 2286000 h 4585309"/>
              <a:gd name="connsiteX108" fmla="*/ 4968240 w 6644640"/>
              <a:gd name="connsiteY108" fmla="*/ 2336800 h 4585309"/>
              <a:gd name="connsiteX109" fmla="*/ 5029200 w 6644640"/>
              <a:gd name="connsiteY109" fmla="*/ 2418080 h 4585309"/>
              <a:gd name="connsiteX110" fmla="*/ 5100320 w 6644640"/>
              <a:gd name="connsiteY110" fmla="*/ 2438400 h 4585309"/>
              <a:gd name="connsiteX111" fmla="*/ 5130800 w 6644640"/>
              <a:gd name="connsiteY111" fmla="*/ 2448560 h 4585309"/>
              <a:gd name="connsiteX112" fmla="*/ 5171440 w 6644640"/>
              <a:gd name="connsiteY112" fmla="*/ 2458720 h 4585309"/>
              <a:gd name="connsiteX113" fmla="*/ 5201920 w 6644640"/>
              <a:gd name="connsiteY113" fmla="*/ 2468880 h 4585309"/>
              <a:gd name="connsiteX114" fmla="*/ 5273040 w 6644640"/>
              <a:gd name="connsiteY114" fmla="*/ 2479040 h 4585309"/>
              <a:gd name="connsiteX115" fmla="*/ 5323840 w 6644640"/>
              <a:gd name="connsiteY115" fmla="*/ 2560320 h 4585309"/>
              <a:gd name="connsiteX116" fmla="*/ 5334000 w 6644640"/>
              <a:gd name="connsiteY116" fmla="*/ 2722880 h 4585309"/>
              <a:gd name="connsiteX117" fmla="*/ 5374640 w 6644640"/>
              <a:gd name="connsiteY117" fmla="*/ 2753360 h 4585309"/>
              <a:gd name="connsiteX118" fmla="*/ 5405120 w 6644640"/>
              <a:gd name="connsiteY118" fmla="*/ 2773680 h 4585309"/>
              <a:gd name="connsiteX119" fmla="*/ 5435600 w 6644640"/>
              <a:gd name="connsiteY119" fmla="*/ 2814320 h 4585309"/>
              <a:gd name="connsiteX120" fmla="*/ 5496560 w 6644640"/>
              <a:gd name="connsiteY120" fmla="*/ 2834640 h 4585309"/>
              <a:gd name="connsiteX121" fmla="*/ 5842000 w 6644640"/>
              <a:gd name="connsiteY121" fmla="*/ 2966720 h 4585309"/>
              <a:gd name="connsiteX122" fmla="*/ 5974080 w 6644640"/>
              <a:gd name="connsiteY122" fmla="*/ 3017520 h 4585309"/>
              <a:gd name="connsiteX123" fmla="*/ 6055360 w 6644640"/>
              <a:gd name="connsiteY123" fmla="*/ 3058160 h 4585309"/>
              <a:gd name="connsiteX124" fmla="*/ 6116320 w 6644640"/>
              <a:gd name="connsiteY124" fmla="*/ 3088640 h 4585309"/>
              <a:gd name="connsiteX125" fmla="*/ 6146800 w 6644640"/>
              <a:gd name="connsiteY125" fmla="*/ 3230880 h 4585309"/>
              <a:gd name="connsiteX126" fmla="*/ 6156960 w 6644640"/>
              <a:gd name="connsiteY126" fmla="*/ 3271520 h 4585309"/>
              <a:gd name="connsiteX127" fmla="*/ 6207760 w 6644640"/>
              <a:gd name="connsiteY127" fmla="*/ 3383280 h 4585309"/>
              <a:gd name="connsiteX128" fmla="*/ 6228080 w 6644640"/>
              <a:gd name="connsiteY128" fmla="*/ 3454400 h 4585309"/>
              <a:gd name="connsiteX129" fmla="*/ 6258560 w 6644640"/>
              <a:gd name="connsiteY129" fmla="*/ 3515360 h 4585309"/>
              <a:gd name="connsiteX130" fmla="*/ 6268720 w 6644640"/>
              <a:gd name="connsiteY130" fmla="*/ 3566160 h 4585309"/>
              <a:gd name="connsiteX131" fmla="*/ 6278880 w 6644640"/>
              <a:gd name="connsiteY131" fmla="*/ 3596640 h 4585309"/>
              <a:gd name="connsiteX132" fmla="*/ 6299200 w 6644640"/>
              <a:gd name="connsiteY132" fmla="*/ 3667760 h 4585309"/>
              <a:gd name="connsiteX133" fmla="*/ 6329680 w 6644640"/>
              <a:gd name="connsiteY133" fmla="*/ 3698240 h 4585309"/>
              <a:gd name="connsiteX134" fmla="*/ 6380480 w 6644640"/>
              <a:gd name="connsiteY134" fmla="*/ 3759200 h 4585309"/>
              <a:gd name="connsiteX135" fmla="*/ 6400800 w 6644640"/>
              <a:gd name="connsiteY135" fmla="*/ 3789680 h 4585309"/>
              <a:gd name="connsiteX136" fmla="*/ 6431280 w 6644640"/>
              <a:gd name="connsiteY136" fmla="*/ 3810000 h 4585309"/>
              <a:gd name="connsiteX137" fmla="*/ 6471920 w 6644640"/>
              <a:gd name="connsiteY137" fmla="*/ 3870960 h 4585309"/>
              <a:gd name="connsiteX138" fmla="*/ 6492240 w 6644640"/>
              <a:gd name="connsiteY138" fmla="*/ 3942080 h 4585309"/>
              <a:gd name="connsiteX139" fmla="*/ 6532880 w 6644640"/>
              <a:gd name="connsiteY139" fmla="*/ 4033520 h 4585309"/>
              <a:gd name="connsiteX140" fmla="*/ 6553200 w 6644640"/>
              <a:gd name="connsiteY140" fmla="*/ 4114800 h 4585309"/>
              <a:gd name="connsiteX141" fmla="*/ 6563360 w 6644640"/>
              <a:gd name="connsiteY141" fmla="*/ 4145280 h 4585309"/>
              <a:gd name="connsiteX142" fmla="*/ 6573520 w 6644640"/>
              <a:gd name="connsiteY142" fmla="*/ 4185920 h 4585309"/>
              <a:gd name="connsiteX143" fmla="*/ 6593840 w 6644640"/>
              <a:gd name="connsiteY143" fmla="*/ 4226560 h 4585309"/>
              <a:gd name="connsiteX144" fmla="*/ 6614160 w 6644640"/>
              <a:gd name="connsiteY144" fmla="*/ 4307840 h 4585309"/>
              <a:gd name="connsiteX145" fmla="*/ 6624320 w 6644640"/>
              <a:gd name="connsiteY145" fmla="*/ 4348480 h 4585309"/>
              <a:gd name="connsiteX146" fmla="*/ 6644640 w 6644640"/>
              <a:gd name="connsiteY146" fmla="*/ 4409440 h 4585309"/>
              <a:gd name="connsiteX147" fmla="*/ 6634480 w 6644640"/>
              <a:gd name="connsiteY147" fmla="*/ 4450080 h 4585309"/>
              <a:gd name="connsiteX148" fmla="*/ 6583680 w 6644640"/>
              <a:gd name="connsiteY148" fmla="*/ 4460240 h 4585309"/>
              <a:gd name="connsiteX149" fmla="*/ 6553200 w 6644640"/>
              <a:gd name="connsiteY149" fmla="*/ 4470400 h 4585309"/>
              <a:gd name="connsiteX150" fmla="*/ 5994400 w 6644640"/>
              <a:gd name="connsiteY150" fmla="*/ 4470400 h 4585309"/>
              <a:gd name="connsiteX151" fmla="*/ 5892800 w 6644640"/>
              <a:gd name="connsiteY151" fmla="*/ 4490720 h 4585309"/>
              <a:gd name="connsiteX152" fmla="*/ 5709920 w 6644640"/>
              <a:gd name="connsiteY152" fmla="*/ 4500880 h 4585309"/>
              <a:gd name="connsiteX153" fmla="*/ 5588000 w 6644640"/>
              <a:gd name="connsiteY153" fmla="*/ 4511040 h 4585309"/>
              <a:gd name="connsiteX154" fmla="*/ 5425440 w 6644640"/>
              <a:gd name="connsiteY154" fmla="*/ 4541520 h 4585309"/>
              <a:gd name="connsiteX155" fmla="*/ 4572000 w 6644640"/>
              <a:gd name="connsiteY155" fmla="*/ 4531360 h 4585309"/>
              <a:gd name="connsiteX156" fmla="*/ 4521200 w 6644640"/>
              <a:gd name="connsiteY156" fmla="*/ 4521200 h 4585309"/>
              <a:gd name="connsiteX157" fmla="*/ 4460240 w 6644640"/>
              <a:gd name="connsiteY157" fmla="*/ 4511040 h 4585309"/>
              <a:gd name="connsiteX158" fmla="*/ 3454400 w 6644640"/>
              <a:gd name="connsiteY158" fmla="*/ 4521200 h 4585309"/>
              <a:gd name="connsiteX159" fmla="*/ 3362960 w 6644640"/>
              <a:gd name="connsiteY159" fmla="*/ 4511040 h 4585309"/>
              <a:gd name="connsiteX160" fmla="*/ 3302000 w 6644640"/>
              <a:gd name="connsiteY160" fmla="*/ 4500880 h 4585309"/>
              <a:gd name="connsiteX161" fmla="*/ 3190240 w 6644640"/>
              <a:gd name="connsiteY161" fmla="*/ 4490720 h 4585309"/>
              <a:gd name="connsiteX162" fmla="*/ 3098800 w 6644640"/>
              <a:gd name="connsiteY162" fmla="*/ 4480560 h 4585309"/>
              <a:gd name="connsiteX163" fmla="*/ 2976880 w 6644640"/>
              <a:gd name="connsiteY163" fmla="*/ 4490720 h 4585309"/>
              <a:gd name="connsiteX164" fmla="*/ 2753360 w 6644640"/>
              <a:gd name="connsiteY164" fmla="*/ 4521200 h 4585309"/>
              <a:gd name="connsiteX165" fmla="*/ 2540000 w 6644640"/>
              <a:gd name="connsiteY165" fmla="*/ 4541520 h 4585309"/>
              <a:gd name="connsiteX166" fmla="*/ 1960880 w 6644640"/>
              <a:gd name="connsiteY166" fmla="*/ 4582160 h 4585309"/>
              <a:gd name="connsiteX167" fmla="*/ 1361440 w 6644640"/>
              <a:gd name="connsiteY167" fmla="*/ 4572000 h 4585309"/>
              <a:gd name="connsiteX168" fmla="*/ 1249680 w 6644640"/>
              <a:gd name="connsiteY168" fmla="*/ 4561840 h 4585309"/>
              <a:gd name="connsiteX169" fmla="*/ 965200 w 6644640"/>
              <a:gd name="connsiteY169" fmla="*/ 4531360 h 4585309"/>
              <a:gd name="connsiteX170" fmla="*/ 741680 w 6644640"/>
              <a:gd name="connsiteY170" fmla="*/ 4511040 h 4585309"/>
              <a:gd name="connsiteX171" fmla="*/ 690880 w 6644640"/>
              <a:gd name="connsiteY171" fmla="*/ 4500880 h 4585309"/>
              <a:gd name="connsiteX172" fmla="*/ 579120 w 6644640"/>
              <a:gd name="connsiteY172" fmla="*/ 4450080 h 4585309"/>
              <a:gd name="connsiteX173" fmla="*/ 477520 w 6644640"/>
              <a:gd name="connsiteY173" fmla="*/ 4429760 h 4585309"/>
              <a:gd name="connsiteX174" fmla="*/ 396240 w 6644640"/>
              <a:gd name="connsiteY174" fmla="*/ 4409440 h 4585309"/>
              <a:gd name="connsiteX175" fmla="*/ 365760 w 6644640"/>
              <a:gd name="connsiteY175" fmla="*/ 4389120 h 4585309"/>
              <a:gd name="connsiteX176" fmla="*/ 264160 w 6644640"/>
              <a:gd name="connsiteY176" fmla="*/ 4358640 h 4585309"/>
              <a:gd name="connsiteX177" fmla="*/ 233680 w 6644640"/>
              <a:gd name="connsiteY177" fmla="*/ 4348480 h 4585309"/>
              <a:gd name="connsiteX178" fmla="*/ 0 w 6644640"/>
              <a:gd name="connsiteY178" fmla="*/ 4328160 h 4585309"/>
              <a:gd name="connsiteX179" fmla="*/ 50800 w 6644640"/>
              <a:gd name="connsiteY179" fmla="*/ 4246880 h 4585309"/>
              <a:gd name="connsiteX180" fmla="*/ 91440 w 6644640"/>
              <a:gd name="connsiteY180" fmla="*/ 4185920 h 4585309"/>
              <a:gd name="connsiteX181" fmla="*/ 152400 w 6644640"/>
              <a:gd name="connsiteY181" fmla="*/ 4124960 h 4585309"/>
              <a:gd name="connsiteX182" fmla="*/ 193040 w 6644640"/>
              <a:gd name="connsiteY182" fmla="*/ 4064000 h 4585309"/>
              <a:gd name="connsiteX183" fmla="*/ 274320 w 6644640"/>
              <a:gd name="connsiteY183" fmla="*/ 3952240 h 4585309"/>
              <a:gd name="connsiteX184" fmla="*/ 314960 w 6644640"/>
              <a:gd name="connsiteY184" fmla="*/ 3911600 h 4585309"/>
              <a:gd name="connsiteX185" fmla="*/ 355600 w 6644640"/>
              <a:gd name="connsiteY185" fmla="*/ 3820160 h 4585309"/>
              <a:gd name="connsiteX186" fmla="*/ 375920 w 6644640"/>
              <a:gd name="connsiteY186" fmla="*/ 3789680 h 4585309"/>
              <a:gd name="connsiteX187" fmla="*/ 396240 w 6644640"/>
              <a:gd name="connsiteY187" fmla="*/ 3728720 h 4585309"/>
              <a:gd name="connsiteX188" fmla="*/ 406400 w 6644640"/>
              <a:gd name="connsiteY188" fmla="*/ 3698240 h 4585309"/>
              <a:gd name="connsiteX189" fmla="*/ 436880 w 6644640"/>
              <a:gd name="connsiteY189" fmla="*/ 3688080 h 4585309"/>
              <a:gd name="connsiteX190" fmla="*/ 548640 w 6644640"/>
              <a:gd name="connsiteY190" fmla="*/ 3718560 h 4585309"/>
              <a:gd name="connsiteX191" fmla="*/ 629920 w 6644640"/>
              <a:gd name="connsiteY191" fmla="*/ 3738880 h 4585309"/>
              <a:gd name="connsiteX192" fmla="*/ 812800 w 6644640"/>
              <a:gd name="connsiteY192" fmla="*/ 3759200 h 4585309"/>
              <a:gd name="connsiteX193" fmla="*/ 894080 w 6644640"/>
              <a:gd name="connsiteY193" fmla="*/ 3769360 h 4585309"/>
              <a:gd name="connsiteX194" fmla="*/ 1117600 w 6644640"/>
              <a:gd name="connsiteY194" fmla="*/ 3759200 h 4585309"/>
              <a:gd name="connsiteX195" fmla="*/ 1320800 w 6644640"/>
              <a:gd name="connsiteY195" fmla="*/ 3718560 h 4585309"/>
              <a:gd name="connsiteX196" fmla="*/ 1544320 w 6644640"/>
              <a:gd name="connsiteY196" fmla="*/ 3698240 h 4585309"/>
              <a:gd name="connsiteX197" fmla="*/ 1778000 w 6644640"/>
              <a:gd name="connsiteY197" fmla="*/ 3647440 h 4585309"/>
              <a:gd name="connsiteX198" fmla="*/ 2042160 w 6644640"/>
              <a:gd name="connsiteY198" fmla="*/ 3657600 h 4585309"/>
              <a:gd name="connsiteX199" fmla="*/ 2103120 w 6644640"/>
              <a:gd name="connsiteY199" fmla="*/ 3688080 h 4585309"/>
              <a:gd name="connsiteX200" fmla="*/ 2204720 w 6644640"/>
              <a:gd name="connsiteY200" fmla="*/ 3718560 h 4585309"/>
              <a:gd name="connsiteX201" fmla="*/ 2275840 w 6644640"/>
              <a:gd name="connsiteY201" fmla="*/ 3759200 h 4585309"/>
              <a:gd name="connsiteX202" fmla="*/ 2438400 w 6644640"/>
              <a:gd name="connsiteY202" fmla="*/ 3749040 h 4585309"/>
              <a:gd name="connsiteX203" fmla="*/ 2519680 w 6644640"/>
              <a:gd name="connsiteY203" fmla="*/ 3718560 h 4585309"/>
              <a:gd name="connsiteX204" fmla="*/ 2682240 w 6644640"/>
              <a:gd name="connsiteY204" fmla="*/ 3688080 h 4585309"/>
              <a:gd name="connsiteX205" fmla="*/ 2712720 w 6644640"/>
              <a:gd name="connsiteY205" fmla="*/ 3677920 h 4585309"/>
              <a:gd name="connsiteX206" fmla="*/ 2753360 w 6644640"/>
              <a:gd name="connsiteY206" fmla="*/ 3667760 h 4585309"/>
              <a:gd name="connsiteX207" fmla="*/ 2824480 w 6644640"/>
              <a:gd name="connsiteY207" fmla="*/ 3647440 h 4585309"/>
              <a:gd name="connsiteX208" fmla="*/ 3210560 w 6644640"/>
              <a:gd name="connsiteY208" fmla="*/ 3606800 h 4585309"/>
              <a:gd name="connsiteX209" fmla="*/ 3545840 w 6644640"/>
              <a:gd name="connsiteY209" fmla="*/ 3556000 h 4585309"/>
              <a:gd name="connsiteX210" fmla="*/ 4135120 w 6644640"/>
              <a:gd name="connsiteY210" fmla="*/ 3576320 h 4585309"/>
              <a:gd name="connsiteX211" fmla="*/ 4246880 w 6644640"/>
              <a:gd name="connsiteY211" fmla="*/ 3566160 h 4585309"/>
              <a:gd name="connsiteX212" fmla="*/ 4480560 w 6644640"/>
              <a:gd name="connsiteY212" fmla="*/ 3576320 h 4585309"/>
              <a:gd name="connsiteX213" fmla="*/ 4511040 w 6644640"/>
              <a:gd name="connsiteY213" fmla="*/ 3586480 h 4585309"/>
              <a:gd name="connsiteX214" fmla="*/ 4632960 w 6644640"/>
              <a:gd name="connsiteY214" fmla="*/ 3616960 h 4585309"/>
              <a:gd name="connsiteX215" fmla="*/ 4744720 w 6644640"/>
              <a:gd name="connsiteY215" fmla="*/ 3637280 h 4585309"/>
              <a:gd name="connsiteX216" fmla="*/ 4876800 w 6644640"/>
              <a:gd name="connsiteY216" fmla="*/ 3667760 h 4585309"/>
              <a:gd name="connsiteX217" fmla="*/ 4968240 w 6644640"/>
              <a:gd name="connsiteY217" fmla="*/ 3677920 h 4585309"/>
              <a:gd name="connsiteX218" fmla="*/ 5039360 w 6644640"/>
              <a:gd name="connsiteY218" fmla="*/ 3688080 h 4585309"/>
              <a:gd name="connsiteX219" fmla="*/ 5222240 w 6644640"/>
              <a:gd name="connsiteY219" fmla="*/ 3677920 h 4585309"/>
              <a:gd name="connsiteX220" fmla="*/ 5252720 w 6644640"/>
              <a:gd name="connsiteY220" fmla="*/ 3667760 h 4585309"/>
              <a:gd name="connsiteX221" fmla="*/ 5303520 w 6644640"/>
              <a:gd name="connsiteY221" fmla="*/ 3657600 h 4585309"/>
              <a:gd name="connsiteX222" fmla="*/ 5364480 w 6644640"/>
              <a:gd name="connsiteY222" fmla="*/ 3637280 h 4585309"/>
              <a:gd name="connsiteX223" fmla="*/ 5435600 w 6644640"/>
              <a:gd name="connsiteY223" fmla="*/ 3616960 h 4585309"/>
              <a:gd name="connsiteX224" fmla="*/ 5476240 w 6644640"/>
              <a:gd name="connsiteY224" fmla="*/ 3606800 h 4585309"/>
              <a:gd name="connsiteX225" fmla="*/ 5537200 w 6644640"/>
              <a:gd name="connsiteY225" fmla="*/ 3586480 h 4585309"/>
              <a:gd name="connsiteX226" fmla="*/ 5577840 w 6644640"/>
              <a:gd name="connsiteY226" fmla="*/ 3576320 h 4585309"/>
              <a:gd name="connsiteX227" fmla="*/ 5648960 w 6644640"/>
              <a:gd name="connsiteY227" fmla="*/ 3545840 h 4585309"/>
              <a:gd name="connsiteX228" fmla="*/ 5943600 w 6644640"/>
              <a:gd name="connsiteY228" fmla="*/ 3505200 h 4585309"/>
              <a:gd name="connsiteX229" fmla="*/ 6207760 w 6644640"/>
              <a:gd name="connsiteY229" fmla="*/ 3515360 h 4585309"/>
              <a:gd name="connsiteX230" fmla="*/ 6228080 w 6644640"/>
              <a:gd name="connsiteY230" fmla="*/ 3444240 h 4585309"/>
              <a:gd name="connsiteX231" fmla="*/ 6197600 w 6644640"/>
              <a:gd name="connsiteY231" fmla="*/ 3413760 h 4585309"/>
              <a:gd name="connsiteX232" fmla="*/ 6177280 w 6644640"/>
              <a:gd name="connsiteY232" fmla="*/ 3383280 h 4585309"/>
              <a:gd name="connsiteX233" fmla="*/ 6167120 w 6644640"/>
              <a:gd name="connsiteY233" fmla="*/ 3352800 h 4585309"/>
              <a:gd name="connsiteX234" fmla="*/ 6096000 w 6644640"/>
              <a:gd name="connsiteY234" fmla="*/ 3271520 h 4585309"/>
              <a:gd name="connsiteX235" fmla="*/ 6045200 w 6644640"/>
              <a:gd name="connsiteY235" fmla="*/ 3169920 h 4585309"/>
              <a:gd name="connsiteX236" fmla="*/ 6045200 w 6644640"/>
              <a:gd name="connsiteY236" fmla="*/ 3169920 h 4585309"/>
              <a:gd name="connsiteX237" fmla="*/ 6014720 w 6644640"/>
              <a:gd name="connsiteY237" fmla="*/ 3108960 h 4585309"/>
              <a:gd name="connsiteX238" fmla="*/ 5984240 w 6644640"/>
              <a:gd name="connsiteY238" fmla="*/ 3088640 h 4585309"/>
              <a:gd name="connsiteX239" fmla="*/ 5933440 w 6644640"/>
              <a:gd name="connsiteY239" fmla="*/ 3027680 h 4585309"/>
              <a:gd name="connsiteX240" fmla="*/ 5872480 w 6644640"/>
              <a:gd name="connsiteY240" fmla="*/ 2987040 h 4585309"/>
              <a:gd name="connsiteX241" fmla="*/ 5852160 w 6644640"/>
              <a:gd name="connsiteY241" fmla="*/ 2956560 h 4585309"/>
              <a:gd name="connsiteX242" fmla="*/ 5791200 w 6644640"/>
              <a:gd name="connsiteY242" fmla="*/ 2915920 h 4585309"/>
              <a:gd name="connsiteX243" fmla="*/ 5770880 w 6644640"/>
              <a:gd name="connsiteY243" fmla="*/ 2885440 h 4585309"/>
              <a:gd name="connsiteX244" fmla="*/ 5740400 w 6644640"/>
              <a:gd name="connsiteY244" fmla="*/ 2875280 h 4585309"/>
              <a:gd name="connsiteX245" fmla="*/ 5709920 w 6644640"/>
              <a:gd name="connsiteY245" fmla="*/ 2854960 h 4585309"/>
              <a:gd name="connsiteX246" fmla="*/ 5455920 w 6644640"/>
              <a:gd name="connsiteY246" fmla="*/ 2844800 h 4585309"/>
              <a:gd name="connsiteX247" fmla="*/ 5344160 w 6644640"/>
              <a:gd name="connsiteY247" fmla="*/ 2824480 h 4585309"/>
              <a:gd name="connsiteX248" fmla="*/ 5273040 w 6644640"/>
              <a:gd name="connsiteY248" fmla="*/ 2804160 h 4585309"/>
              <a:gd name="connsiteX249" fmla="*/ 4693920 w 6644640"/>
              <a:gd name="connsiteY249" fmla="*/ 2814320 h 4585309"/>
              <a:gd name="connsiteX250" fmla="*/ 4551680 w 6644640"/>
              <a:gd name="connsiteY250" fmla="*/ 2834640 h 4585309"/>
              <a:gd name="connsiteX251" fmla="*/ 3921760 w 6644640"/>
              <a:gd name="connsiteY251" fmla="*/ 2794000 h 4585309"/>
              <a:gd name="connsiteX252" fmla="*/ 3688080 w 6644640"/>
              <a:gd name="connsiteY252" fmla="*/ 2753360 h 4585309"/>
              <a:gd name="connsiteX253" fmla="*/ 3535680 w 6644640"/>
              <a:gd name="connsiteY253" fmla="*/ 2722880 h 4585309"/>
              <a:gd name="connsiteX254" fmla="*/ 3474720 w 6644640"/>
              <a:gd name="connsiteY254" fmla="*/ 2712720 h 4585309"/>
              <a:gd name="connsiteX255" fmla="*/ 3302000 w 6644640"/>
              <a:gd name="connsiteY255" fmla="*/ 2702560 h 4585309"/>
              <a:gd name="connsiteX256" fmla="*/ 2692400 w 6644640"/>
              <a:gd name="connsiteY256" fmla="*/ 2712720 h 4585309"/>
              <a:gd name="connsiteX257" fmla="*/ 2560320 w 6644640"/>
              <a:gd name="connsiteY257" fmla="*/ 2722880 h 4585309"/>
              <a:gd name="connsiteX258" fmla="*/ 2316480 w 6644640"/>
              <a:gd name="connsiteY258" fmla="*/ 2733040 h 4585309"/>
              <a:gd name="connsiteX259" fmla="*/ 2113280 w 6644640"/>
              <a:gd name="connsiteY259" fmla="*/ 2743200 h 4585309"/>
              <a:gd name="connsiteX260" fmla="*/ 1696720 w 6644640"/>
              <a:gd name="connsiteY260" fmla="*/ 2753360 h 4585309"/>
              <a:gd name="connsiteX261" fmla="*/ 1666240 w 6644640"/>
              <a:gd name="connsiteY261" fmla="*/ 2763520 h 4585309"/>
              <a:gd name="connsiteX262" fmla="*/ 1534160 w 6644640"/>
              <a:gd name="connsiteY262" fmla="*/ 2783840 h 4585309"/>
              <a:gd name="connsiteX263" fmla="*/ 1452880 w 6644640"/>
              <a:gd name="connsiteY263" fmla="*/ 2804160 h 4585309"/>
              <a:gd name="connsiteX264" fmla="*/ 1391920 w 6644640"/>
              <a:gd name="connsiteY264" fmla="*/ 2824480 h 4585309"/>
              <a:gd name="connsiteX265" fmla="*/ 1341120 w 6644640"/>
              <a:gd name="connsiteY265" fmla="*/ 2834640 h 4585309"/>
              <a:gd name="connsiteX266" fmla="*/ 1188720 w 6644640"/>
              <a:gd name="connsiteY266" fmla="*/ 2854960 h 4585309"/>
              <a:gd name="connsiteX267" fmla="*/ 833120 w 6644640"/>
              <a:gd name="connsiteY267" fmla="*/ 2844800 h 4585309"/>
              <a:gd name="connsiteX268" fmla="*/ 863600 w 6644640"/>
              <a:gd name="connsiteY268" fmla="*/ 2743200 h 4585309"/>
              <a:gd name="connsiteX269" fmla="*/ 883920 w 6644640"/>
              <a:gd name="connsiteY269" fmla="*/ 2672080 h 4585309"/>
              <a:gd name="connsiteX270" fmla="*/ 904240 w 6644640"/>
              <a:gd name="connsiteY270" fmla="*/ 2641600 h 4585309"/>
              <a:gd name="connsiteX271" fmla="*/ 924560 w 6644640"/>
              <a:gd name="connsiteY271" fmla="*/ 2570480 h 4585309"/>
              <a:gd name="connsiteX272" fmla="*/ 944880 w 6644640"/>
              <a:gd name="connsiteY272" fmla="*/ 2540000 h 4585309"/>
              <a:gd name="connsiteX273" fmla="*/ 995680 w 6644640"/>
              <a:gd name="connsiteY273" fmla="*/ 2479040 h 4585309"/>
              <a:gd name="connsiteX274" fmla="*/ 1036320 w 6644640"/>
              <a:gd name="connsiteY274" fmla="*/ 2387600 h 4585309"/>
              <a:gd name="connsiteX275" fmla="*/ 1056640 w 6644640"/>
              <a:gd name="connsiteY275" fmla="*/ 2316480 h 4585309"/>
              <a:gd name="connsiteX276" fmla="*/ 1107440 w 6644640"/>
              <a:gd name="connsiteY276" fmla="*/ 2235200 h 4585309"/>
              <a:gd name="connsiteX277" fmla="*/ 1117600 w 6644640"/>
              <a:gd name="connsiteY277" fmla="*/ 2184400 h 4585309"/>
              <a:gd name="connsiteX278" fmla="*/ 1402080 w 6644640"/>
              <a:gd name="connsiteY278" fmla="*/ 2164080 h 4585309"/>
              <a:gd name="connsiteX279" fmla="*/ 1615440 w 6644640"/>
              <a:gd name="connsiteY279" fmla="*/ 2184400 h 4585309"/>
              <a:gd name="connsiteX280" fmla="*/ 1666240 w 6644640"/>
              <a:gd name="connsiteY280" fmla="*/ 2194560 h 4585309"/>
              <a:gd name="connsiteX281" fmla="*/ 1727200 w 6644640"/>
              <a:gd name="connsiteY281" fmla="*/ 2214880 h 4585309"/>
              <a:gd name="connsiteX282" fmla="*/ 1838960 w 6644640"/>
              <a:gd name="connsiteY282" fmla="*/ 2204720 h 4585309"/>
              <a:gd name="connsiteX283" fmla="*/ 1879600 w 6644640"/>
              <a:gd name="connsiteY283" fmla="*/ 2194560 h 4585309"/>
              <a:gd name="connsiteX284" fmla="*/ 1910080 w 6644640"/>
              <a:gd name="connsiteY284" fmla="*/ 2164080 h 4585309"/>
              <a:gd name="connsiteX285" fmla="*/ 1940560 w 6644640"/>
              <a:gd name="connsiteY285" fmla="*/ 2143760 h 4585309"/>
              <a:gd name="connsiteX286" fmla="*/ 2032000 w 6644640"/>
              <a:gd name="connsiteY286" fmla="*/ 2062480 h 4585309"/>
              <a:gd name="connsiteX287" fmla="*/ 2113280 w 6644640"/>
              <a:gd name="connsiteY287" fmla="*/ 2032000 h 4585309"/>
              <a:gd name="connsiteX288" fmla="*/ 2225040 w 6644640"/>
              <a:gd name="connsiteY288" fmla="*/ 1971040 h 4585309"/>
              <a:gd name="connsiteX289" fmla="*/ 2265680 w 6644640"/>
              <a:gd name="connsiteY289" fmla="*/ 1940560 h 4585309"/>
              <a:gd name="connsiteX290" fmla="*/ 2346960 w 6644640"/>
              <a:gd name="connsiteY290" fmla="*/ 1920240 h 4585309"/>
              <a:gd name="connsiteX291" fmla="*/ 2407920 w 6644640"/>
              <a:gd name="connsiteY291" fmla="*/ 1899920 h 4585309"/>
              <a:gd name="connsiteX292" fmla="*/ 2611120 w 6644640"/>
              <a:gd name="connsiteY292" fmla="*/ 1910080 h 4585309"/>
              <a:gd name="connsiteX293" fmla="*/ 2641600 w 6644640"/>
              <a:gd name="connsiteY293" fmla="*/ 1920240 h 4585309"/>
              <a:gd name="connsiteX294" fmla="*/ 3291840 w 6644640"/>
              <a:gd name="connsiteY294" fmla="*/ 1910080 h 4585309"/>
              <a:gd name="connsiteX295" fmla="*/ 3434080 w 6644640"/>
              <a:gd name="connsiteY295" fmla="*/ 1889760 h 4585309"/>
              <a:gd name="connsiteX296" fmla="*/ 3484880 w 6644640"/>
              <a:gd name="connsiteY296" fmla="*/ 1879600 h 4585309"/>
              <a:gd name="connsiteX297" fmla="*/ 4267200 w 6644640"/>
              <a:gd name="connsiteY297" fmla="*/ 1899920 h 4585309"/>
              <a:gd name="connsiteX298" fmla="*/ 4358640 w 6644640"/>
              <a:gd name="connsiteY298" fmla="*/ 1910080 h 4585309"/>
              <a:gd name="connsiteX299" fmla="*/ 4450080 w 6644640"/>
              <a:gd name="connsiteY299" fmla="*/ 1930400 h 4585309"/>
              <a:gd name="connsiteX300" fmla="*/ 4531360 w 6644640"/>
              <a:gd name="connsiteY300" fmla="*/ 1940560 h 4585309"/>
              <a:gd name="connsiteX301" fmla="*/ 4602480 w 6644640"/>
              <a:gd name="connsiteY301" fmla="*/ 1960880 h 4585309"/>
              <a:gd name="connsiteX302" fmla="*/ 4622800 w 6644640"/>
              <a:gd name="connsiteY302" fmla="*/ 1930400 h 4585309"/>
              <a:gd name="connsiteX303" fmla="*/ 4561840 w 6644640"/>
              <a:gd name="connsiteY303" fmla="*/ 1788160 h 4585309"/>
              <a:gd name="connsiteX304" fmla="*/ 4511040 w 6644640"/>
              <a:gd name="connsiteY304" fmla="*/ 1737360 h 4585309"/>
              <a:gd name="connsiteX305" fmla="*/ 4470400 w 6644640"/>
              <a:gd name="connsiteY305" fmla="*/ 1676400 h 4585309"/>
              <a:gd name="connsiteX306" fmla="*/ 4399280 w 6644640"/>
              <a:gd name="connsiteY306" fmla="*/ 1625600 h 4585309"/>
              <a:gd name="connsiteX307" fmla="*/ 4348480 w 6644640"/>
              <a:gd name="connsiteY307" fmla="*/ 1534160 h 4585309"/>
              <a:gd name="connsiteX308" fmla="*/ 4328160 w 6644640"/>
              <a:gd name="connsiteY308" fmla="*/ 1503680 h 4585309"/>
              <a:gd name="connsiteX309" fmla="*/ 4297680 w 6644640"/>
              <a:gd name="connsiteY309" fmla="*/ 1402080 h 4585309"/>
              <a:gd name="connsiteX310" fmla="*/ 4277360 w 6644640"/>
              <a:gd name="connsiteY310" fmla="*/ 1341120 h 4585309"/>
              <a:gd name="connsiteX311" fmla="*/ 4267200 w 6644640"/>
              <a:gd name="connsiteY311" fmla="*/ 1310640 h 4585309"/>
              <a:gd name="connsiteX312" fmla="*/ 4257040 w 6644640"/>
              <a:gd name="connsiteY312" fmla="*/ 1280160 h 4585309"/>
              <a:gd name="connsiteX313" fmla="*/ 3921760 w 6644640"/>
              <a:gd name="connsiteY313" fmla="*/ 1290320 h 4585309"/>
              <a:gd name="connsiteX314" fmla="*/ 3830320 w 6644640"/>
              <a:gd name="connsiteY314" fmla="*/ 1300480 h 4585309"/>
              <a:gd name="connsiteX315" fmla="*/ 3616960 w 6644640"/>
              <a:gd name="connsiteY315" fmla="*/ 1310640 h 4585309"/>
              <a:gd name="connsiteX316" fmla="*/ 3495040 w 6644640"/>
              <a:gd name="connsiteY316" fmla="*/ 1330960 h 4585309"/>
              <a:gd name="connsiteX317" fmla="*/ 3362960 w 6644640"/>
              <a:gd name="connsiteY317" fmla="*/ 1351280 h 4585309"/>
              <a:gd name="connsiteX318" fmla="*/ 3291840 w 6644640"/>
              <a:gd name="connsiteY318" fmla="*/ 1371600 h 4585309"/>
              <a:gd name="connsiteX319" fmla="*/ 2936240 w 6644640"/>
              <a:gd name="connsiteY319" fmla="*/ 1381760 h 4585309"/>
              <a:gd name="connsiteX320" fmla="*/ 2763520 w 6644640"/>
              <a:gd name="connsiteY320" fmla="*/ 1391920 h 4585309"/>
              <a:gd name="connsiteX321" fmla="*/ 2590800 w 6644640"/>
              <a:gd name="connsiteY321" fmla="*/ 1412240 h 4585309"/>
              <a:gd name="connsiteX322" fmla="*/ 2326640 w 6644640"/>
              <a:gd name="connsiteY322" fmla="*/ 1402080 h 4585309"/>
              <a:gd name="connsiteX323" fmla="*/ 2153920 w 6644640"/>
              <a:gd name="connsiteY323" fmla="*/ 1371600 h 4585309"/>
              <a:gd name="connsiteX324" fmla="*/ 2082800 w 6644640"/>
              <a:gd name="connsiteY324" fmla="*/ 1341120 h 4585309"/>
              <a:gd name="connsiteX325" fmla="*/ 2042160 w 6644640"/>
              <a:gd name="connsiteY325" fmla="*/ 1330960 h 4585309"/>
              <a:gd name="connsiteX326" fmla="*/ 1960880 w 6644640"/>
              <a:gd name="connsiteY326" fmla="*/ 1280160 h 4585309"/>
              <a:gd name="connsiteX327" fmla="*/ 1849120 w 6644640"/>
              <a:gd name="connsiteY327" fmla="*/ 1229360 h 4585309"/>
              <a:gd name="connsiteX328" fmla="*/ 1778000 w 6644640"/>
              <a:gd name="connsiteY328" fmla="*/ 1198880 h 4585309"/>
              <a:gd name="connsiteX329" fmla="*/ 1432560 w 6644640"/>
              <a:gd name="connsiteY329" fmla="*/ 1188720 h 4585309"/>
              <a:gd name="connsiteX330" fmla="*/ 1412240 w 6644640"/>
              <a:gd name="connsiteY330" fmla="*/ 1158240 h 4585309"/>
              <a:gd name="connsiteX331" fmla="*/ 1452880 w 6644640"/>
              <a:gd name="connsiteY331" fmla="*/ 1137920 h 4585309"/>
              <a:gd name="connsiteX332" fmla="*/ 1513840 w 6644640"/>
              <a:gd name="connsiteY332" fmla="*/ 1087120 h 4585309"/>
              <a:gd name="connsiteX333" fmla="*/ 1574800 w 6644640"/>
              <a:gd name="connsiteY333" fmla="*/ 1056640 h 4585309"/>
              <a:gd name="connsiteX334" fmla="*/ 1656080 w 6644640"/>
              <a:gd name="connsiteY334" fmla="*/ 1005840 h 4585309"/>
              <a:gd name="connsiteX335" fmla="*/ 1686560 w 6644640"/>
              <a:gd name="connsiteY335" fmla="*/ 944880 h 4585309"/>
              <a:gd name="connsiteX336" fmla="*/ 1666240 w 6644640"/>
              <a:gd name="connsiteY336" fmla="*/ 833120 h 4585309"/>
              <a:gd name="connsiteX337" fmla="*/ 1645920 w 6644640"/>
              <a:gd name="connsiteY337" fmla="*/ 802640 h 4585309"/>
              <a:gd name="connsiteX338" fmla="*/ 1717040 w 6644640"/>
              <a:gd name="connsiteY338" fmla="*/ 670560 h 4585309"/>
              <a:gd name="connsiteX339" fmla="*/ 1859280 w 6644640"/>
              <a:gd name="connsiteY339" fmla="*/ 629920 h 4585309"/>
              <a:gd name="connsiteX340" fmla="*/ 1930400 w 6644640"/>
              <a:gd name="connsiteY340" fmla="*/ 619760 h 4585309"/>
              <a:gd name="connsiteX341" fmla="*/ 1971040 w 6644640"/>
              <a:gd name="connsiteY341" fmla="*/ 609600 h 4585309"/>
              <a:gd name="connsiteX342" fmla="*/ 2438400 w 6644640"/>
              <a:gd name="connsiteY342" fmla="*/ 629920 h 4585309"/>
              <a:gd name="connsiteX343" fmla="*/ 2692400 w 6644640"/>
              <a:gd name="connsiteY343" fmla="*/ 640080 h 4585309"/>
              <a:gd name="connsiteX344" fmla="*/ 2824480 w 6644640"/>
              <a:gd name="connsiteY344" fmla="*/ 650240 h 4585309"/>
              <a:gd name="connsiteX345" fmla="*/ 2987040 w 6644640"/>
              <a:gd name="connsiteY345" fmla="*/ 670560 h 4585309"/>
              <a:gd name="connsiteX346" fmla="*/ 3078480 w 6644640"/>
              <a:gd name="connsiteY346" fmla="*/ 690880 h 4585309"/>
              <a:gd name="connsiteX347" fmla="*/ 3393440 w 6644640"/>
              <a:gd name="connsiteY347" fmla="*/ 721360 h 4585309"/>
              <a:gd name="connsiteX348" fmla="*/ 4003040 w 6644640"/>
              <a:gd name="connsiteY348" fmla="*/ 711200 h 4585309"/>
              <a:gd name="connsiteX349" fmla="*/ 4196080 w 6644640"/>
              <a:gd name="connsiteY349" fmla="*/ 670560 h 4585309"/>
              <a:gd name="connsiteX350" fmla="*/ 4246880 w 6644640"/>
              <a:gd name="connsiteY350" fmla="*/ 660400 h 4585309"/>
              <a:gd name="connsiteX351" fmla="*/ 4358640 w 6644640"/>
              <a:gd name="connsiteY351" fmla="*/ 660400 h 4585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Lst>
            <a:rect l="l" t="t" r="r" b="b"/>
            <a:pathLst>
              <a:path w="6644640" h="4585309">
                <a:moveTo>
                  <a:pt x="30480" y="4348480"/>
                </a:moveTo>
                <a:cubicBezTo>
                  <a:pt x="37253" y="4331547"/>
                  <a:pt x="44567" y="4314820"/>
                  <a:pt x="50800" y="4297680"/>
                </a:cubicBezTo>
                <a:cubicBezTo>
                  <a:pt x="58120" y="4277550"/>
                  <a:pt x="59239" y="4254542"/>
                  <a:pt x="71120" y="4236720"/>
                </a:cubicBezTo>
                <a:cubicBezTo>
                  <a:pt x="77893" y="4226560"/>
                  <a:pt x="85979" y="4217162"/>
                  <a:pt x="91440" y="4206240"/>
                </a:cubicBezTo>
                <a:cubicBezTo>
                  <a:pt x="96229" y="4196661"/>
                  <a:pt x="96399" y="4185122"/>
                  <a:pt x="101600" y="4175760"/>
                </a:cubicBezTo>
                <a:cubicBezTo>
                  <a:pt x="113460" y="4154412"/>
                  <a:pt x="134517" y="4137968"/>
                  <a:pt x="142240" y="4114800"/>
                </a:cubicBezTo>
                <a:cubicBezTo>
                  <a:pt x="156944" y="4070689"/>
                  <a:pt x="144827" y="4091893"/>
                  <a:pt x="182880" y="4053840"/>
                </a:cubicBezTo>
                <a:cubicBezTo>
                  <a:pt x="207061" y="3981296"/>
                  <a:pt x="185378" y="4004761"/>
                  <a:pt x="233680" y="3972560"/>
                </a:cubicBezTo>
                <a:cubicBezTo>
                  <a:pt x="240453" y="3962400"/>
                  <a:pt x="246183" y="3951461"/>
                  <a:pt x="254000" y="3942080"/>
                </a:cubicBezTo>
                <a:cubicBezTo>
                  <a:pt x="263198" y="3931042"/>
                  <a:pt x="278054" y="3924451"/>
                  <a:pt x="284480" y="3911600"/>
                </a:cubicBezTo>
                <a:cubicBezTo>
                  <a:pt x="292203" y="3896154"/>
                  <a:pt x="288577" y="3876969"/>
                  <a:pt x="294640" y="3860800"/>
                </a:cubicBezTo>
                <a:cubicBezTo>
                  <a:pt x="298927" y="3849367"/>
                  <a:pt x="310001" y="3841478"/>
                  <a:pt x="314960" y="3830320"/>
                </a:cubicBezTo>
                <a:cubicBezTo>
                  <a:pt x="323659" y="3810747"/>
                  <a:pt x="323399" y="3787182"/>
                  <a:pt x="335280" y="3769360"/>
                </a:cubicBezTo>
                <a:cubicBezTo>
                  <a:pt x="348827" y="3749040"/>
                  <a:pt x="368197" y="3731568"/>
                  <a:pt x="375920" y="3708400"/>
                </a:cubicBezTo>
                <a:cubicBezTo>
                  <a:pt x="379307" y="3698240"/>
                  <a:pt x="377365" y="3684145"/>
                  <a:pt x="386080" y="3677920"/>
                </a:cubicBezTo>
                <a:cubicBezTo>
                  <a:pt x="403509" y="3665470"/>
                  <a:pt x="447040" y="3657600"/>
                  <a:pt x="447040" y="3657600"/>
                </a:cubicBezTo>
                <a:cubicBezTo>
                  <a:pt x="450427" y="3647440"/>
                  <a:pt x="454258" y="3637418"/>
                  <a:pt x="457200" y="3627120"/>
                </a:cubicBezTo>
                <a:cubicBezTo>
                  <a:pt x="467135" y="3592349"/>
                  <a:pt x="470635" y="3552725"/>
                  <a:pt x="497840" y="3525520"/>
                </a:cubicBezTo>
                <a:cubicBezTo>
                  <a:pt x="506474" y="3516886"/>
                  <a:pt x="518384" y="3512297"/>
                  <a:pt x="528320" y="3505200"/>
                </a:cubicBezTo>
                <a:cubicBezTo>
                  <a:pt x="542099" y="3495358"/>
                  <a:pt x="556374" y="3486048"/>
                  <a:pt x="568960" y="3474720"/>
                </a:cubicBezTo>
                <a:cubicBezTo>
                  <a:pt x="590320" y="3455496"/>
                  <a:pt x="629920" y="3413760"/>
                  <a:pt x="629920" y="3413760"/>
                </a:cubicBezTo>
                <a:cubicBezTo>
                  <a:pt x="633307" y="3403600"/>
                  <a:pt x="638164" y="3393817"/>
                  <a:pt x="640080" y="3383280"/>
                </a:cubicBezTo>
                <a:cubicBezTo>
                  <a:pt x="652312" y="3316004"/>
                  <a:pt x="637922" y="3310317"/>
                  <a:pt x="670560" y="3261360"/>
                </a:cubicBezTo>
                <a:cubicBezTo>
                  <a:pt x="689346" y="3233181"/>
                  <a:pt x="731520" y="3180080"/>
                  <a:pt x="731520" y="3180080"/>
                </a:cubicBezTo>
                <a:lnTo>
                  <a:pt x="751840" y="3119120"/>
                </a:lnTo>
                <a:lnTo>
                  <a:pt x="762000" y="3088640"/>
                </a:lnTo>
                <a:cubicBezTo>
                  <a:pt x="765387" y="3064933"/>
                  <a:pt x="769190" y="3041282"/>
                  <a:pt x="772160" y="3017520"/>
                </a:cubicBezTo>
                <a:cubicBezTo>
                  <a:pt x="775964" y="2987089"/>
                  <a:pt x="777657" y="2956391"/>
                  <a:pt x="782320" y="2926080"/>
                </a:cubicBezTo>
                <a:cubicBezTo>
                  <a:pt x="787614" y="2891671"/>
                  <a:pt x="793789" y="2885939"/>
                  <a:pt x="802640" y="2854960"/>
                </a:cubicBezTo>
                <a:cubicBezTo>
                  <a:pt x="812575" y="2820189"/>
                  <a:pt x="816075" y="2780565"/>
                  <a:pt x="843280" y="2753360"/>
                </a:cubicBezTo>
                <a:cubicBezTo>
                  <a:pt x="851914" y="2744726"/>
                  <a:pt x="863600" y="2739813"/>
                  <a:pt x="873760" y="2733040"/>
                </a:cubicBezTo>
                <a:cubicBezTo>
                  <a:pt x="931994" y="2645689"/>
                  <a:pt x="854453" y="2748486"/>
                  <a:pt x="924560" y="2692400"/>
                </a:cubicBezTo>
                <a:cubicBezTo>
                  <a:pt x="934095" y="2684772"/>
                  <a:pt x="938822" y="2672522"/>
                  <a:pt x="944880" y="2661920"/>
                </a:cubicBezTo>
                <a:cubicBezTo>
                  <a:pt x="956175" y="2642154"/>
                  <a:pt x="970179" y="2614115"/>
                  <a:pt x="975360" y="2590800"/>
                </a:cubicBezTo>
                <a:cubicBezTo>
                  <a:pt x="999201" y="2483514"/>
                  <a:pt x="972808" y="2567975"/>
                  <a:pt x="995680" y="2499360"/>
                </a:cubicBezTo>
                <a:cubicBezTo>
                  <a:pt x="999067" y="2462107"/>
                  <a:pt x="1000550" y="2424631"/>
                  <a:pt x="1005840" y="2387600"/>
                </a:cubicBezTo>
                <a:cubicBezTo>
                  <a:pt x="1007355" y="2376998"/>
                  <a:pt x="1010059" y="2366031"/>
                  <a:pt x="1016000" y="2357120"/>
                </a:cubicBezTo>
                <a:cubicBezTo>
                  <a:pt x="1045690" y="2312585"/>
                  <a:pt x="1080450" y="2317540"/>
                  <a:pt x="1127760" y="2286000"/>
                </a:cubicBezTo>
                <a:lnTo>
                  <a:pt x="1158240" y="2265680"/>
                </a:lnTo>
                <a:cubicBezTo>
                  <a:pt x="1171372" y="2226283"/>
                  <a:pt x="1181081" y="2199755"/>
                  <a:pt x="1188720" y="2153920"/>
                </a:cubicBezTo>
                <a:lnTo>
                  <a:pt x="1198880" y="2092960"/>
                </a:lnTo>
                <a:cubicBezTo>
                  <a:pt x="1207770" y="1808472"/>
                  <a:pt x="1183739" y="1841154"/>
                  <a:pt x="1239520" y="1645920"/>
                </a:cubicBezTo>
                <a:cubicBezTo>
                  <a:pt x="1248346" y="1615027"/>
                  <a:pt x="1261174" y="1585373"/>
                  <a:pt x="1270000" y="1554480"/>
                </a:cubicBezTo>
                <a:cubicBezTo>
                  <a:pt x="1302239" y="1441645"/>
                  <a:pt x="1249123" y="1576470"/>
                  <a:pt x="1300480" y="1422400"/>
                </a:cubicBezTo>
                <a:lnTo>
                  <a:pt x="1320800" y="1361440"/>
                </a:lnTo>
                <a:cubicBezTo>
                  <a:pt x="1345367" y="1164901"/>
                  <a:pt x="1317848" y="1368993"/>
                  <a:pt x="1341120" y="1229360"/>
                </a:cubicBezTo>
                <a:cubicBezTo>
                  <a:pt x="1345057" y="1205738"/>
                  <a:pt x="1346584" y="1181722"/>
                  <a:pt x="1351280" y="1158240"/>
                </a:cubicBezTo>
                <a:cubicBezTo>
                  <a:pt x="1353380" y="1147738"/>
                  <a:pt x="1354750" y="1136123"/>
                  <a:pt x="1361440" y="1127760"/>
                </a:cubicBezTo>
                <a:cubicBezTo>
                  <a:pt x="1369068" y="1118225"/>
                  <a:pt x="1380762" y="1112399"/>
                  <a:pt x="1391920" y="1107440"/>
                </a:cubicBezTo>
                <a:cubicBezTo>
                  <a:pt x="1411493" y="1098741"/>
                  <a:pt x="1432560" y="1093893"/>
                  <a:pt x="1452880" y="1087120"/>
                </a:cubicBezTo>
                <a:cubicBezTo>
                  <a:pt x="1496607" y="1072544"/>
                  <a:pt x="1472970" y="1079557"/>
                  <a:pt x="1524000" y="1066800"/>
                </a:cubicBezTo>
                <a:cubicBezTo>
                  <a:pt x="1580351" y="1010449"/>
                  <a:pt x="1539093" y="1062162"/>
                  <a:pt x="1574800" y="955040"/>
                </a:cubicBezTo>
                <a:lnTo>
                  <a:pt x="1595120" y="894080"/>
                </a:lnTo>
                <a:lnTo>
                  <a:pt x="1605280" y="863600"/>
                </a:lnTo>
                <a:cubicBezTo>
                  <a:pt x="1612891" y="810324"/>
                  <a:pt x="1616202" y="783209"/>
                  <a:pt x="1625600" y="731520"/>
                </a:cubicBezTo>
                <a:cubicBezTo>
                  <a:pt x="1628689" y="714530"/>
                  <a:pt x="1631572" y="697473"/>
                  <a:pt x="1635760" y="680720"/>
                </a:cubicBezTo>
                <a:cubicBezTo>
                  <a:pt x="1638357" y="670330"/>
                  <a:pt x="1642978" y="660538"/>
                  <a:pt x="1645920" y="650240"/>
                </a:cubicBezTo>
                <a:cubicBezTo>
                  <a:pt x="1649756" y="636814"/>
                  <a:pt x="1647867" y="620893"/>
                  <a:pt x="1656080" y="609600"/>
                </a:cubicBezTo>
                <a:cubicBezTo>
                  <a:pt x="1729936" y="508048"/>
                  <a:pt x="1701453" y="565016"/>
                  <a:pt x="1757680" y="518160"/>
                </a:cubicBezTo>
                <a:cubicBezTo>
                  <a:pt x="1787016" y="493714"/>
                  <a:pt x="1788500" y="487170"/>
                  <a:pt x="1808480" y="457200"/>
                </a:cubicBezTo>
                <a:cubicBezTo>
                  <a:pt x="1811867" y="443653"/>
                  <a:pt x="1817098" y="430438"/>
                  <a:pt x="1818640" y="416560"/>
                </a:cubicBezTo>
                <a:cubicBezTo>
                  <a:pt x="1822426" y="382486"/>
                  <a:pt x="1817328" y="261048"/>
                  <a:pt x="1849120" y="213360"/>
                </a:cubicBezTo>
                <a:cubicBezTo>
                  <a:pt x="1855893" y="203200"/>
                  <a:pt x="1860806" y="191514"/>
                  <a:pt x="1869440" y="182880"/>
                </a:cubicBezTo>
                <a:cubicBezTo>
                  <a:pt x="1878074" y="174246"/>
                  <a:pt x="1889760" y="169333"/>
                  <a:pt x="1899920" y="162560"/>
                </a:cubicBezTo>
                <a:cubicBezTo>
                  <a:pt x="1906693" y="152400"/>
                  <a:pt x="1908569" y="135671"/>
                  <a:pt x="1920240" y="132080"/>
                </a:cubicBezTo>
                <a:cubicBezTo>
                  <a:pt x="1980980" y="113391"/>
                  <a:pt x="2014173" y="135913"/>
                  <a:pt x="2062480" y="111760"/>
                </a:cubicBezTo>
                <a:cubicBezTo>
                  <a:pt x="2135795" y="75103"/>
                  <a:pt x="2044539" y="106744"/>
                  <a:pt x="2133600" y="71120"/>
                </a:cubicBezTo>
                <a:cubicBezTo>
                  <a:pt x="2153487" y="63165"/>
                  <a:pt x="2175402" y="60379"/>
                  <a:pt x="2194560" y="50800"/>
                </a:cubicBezTo>
                <a:cubicBezTo>
                  <a:pt x="2216590" y="39785"/>
                  <a:pt x="2240764" y="25303"/>
                  <a:pt x="2265680" y="20320"/>
                </a:cubicBezTo>
                <a:cubicBezTo>
                  <a:pt x="2348277" y="3801"/>
                  <a:pt x="2453641" y="4010"/>
                  <a:pt x="2529840" y="0"/>
                </a:cubicBezTo>
                <a:lnTo>
                  <a:pt x="3119120" y="10160"/>
                </a:lnTo>
                <a:cubicBezTo>
                  <a:pt x="3129824" y="10511"/>
                  <a:pt x="3139756" y="16101"/>
                  <a:pt x="3149600" y="20320"/>
                </a:cubicBezTo>
                <a:cubicBezTo>
                  <a:pt x="3163521" y="26286"/>
                  <a:pt x="3176693" y="33867"/>
                  <a:pt x="3190240" y="40640"/>
                </a:cubicBezTo>
                <a:cubicBezTo>
                  <a:pt x="3336946" y="27303"/>
                  <a:pt x="3402046" y="16602"/>
                  <a:pt x="3576320" y="40640"/>
                </a:cubicBezTo>
                <a:cubicBezTo>
                  <a:pt x="3588416" y="42308"/>
                  <a:pt x="3586480" y="64347"/>
                  <a:pt x="3596640" y="71120"/>
                </a:cubicBezTo>
                <a:cubicBezTo>
                  <a:pt x="3602789" y="75220"/>
                  <a:pt x="3686960" y="91216"/>
                  <a:pt x="3688080" y="91440"/>
                </a:cubicBezTo>
                <a:cubicBezTo>
                  <a:pt x="3742267" y="88053"/>
                  <a:pt x="3796646" y="86964"/>
                  <a:pt x="3850640" y="81280"/>
                </a:cubicBezTo>
                <a:cubicBezTo>
                  <a:pt x="3861291" y="80159"/>
                  <a:pt x="3870410" y="71120"/>
                  <a:pt x="3881120" y="71120"/>
                </a:cubicBezTo>
                <a:cubicBezTo>
                  <a:pt x="3901720" y="71120"/>
                  <a:pt x="3921760" y="77893"/>
                  <a:pt x="3942080" y="81280"/>
                </a:cubicBezTo>
                <a:cubicBezTo>
                  <a:pt x="3952240" y="88053"/>
                  <a:pt x="3964519" y="92410"/>
                  <a:pt x="3972560" y="101600"/>
                </a:cubicBezTo>
                <a:lnTo>
                  <a:pt x="4033520" y="193040"/>
                </a:lnTo>
                <a:lnTo>
                  <a:pt x="4053840" y="223520"/>
                </a:lnTo>
                <a:cubicBezTo>
                  <a:pt x="4060613" y="233680"/>
                  <a:pt x="4070299" y="242416"/>
                  <a:pt x="4074160" y="254000"/>
                </a:cubicBezTo>
                <a:cubicBezTo>
                  <a:pt x="4077547" y="264160"/>
                  <a:pt x="4078379" y="275569"/>
                  <a:pt x="4084320" y="284480"/>
                </a:cubicBezTo>
                <a:cubicBezTo>
                  <a:pt x="4129260" y="351890"/>
                  <a:pt x="4101879" y="278958"/>
                  <a:pt x="4135120" y="345440"/>
                </a:cubicBezTo>
                <a:cubicBezTo>
                  <a:pt x="4154839" y="384878"/>
                  <a:pt x="4132843" y="370004"/>
                  <a:pt x="4165600" y="406400"/>
                </a:cubicBezTo>
                <a:cubicBezTo>
                  <a:pt x="4188028" y="431320"/>
                  <a:pt x="4221727" y="447533"/>
                  <a:pt x="4236720" y="477520"/>
                </a:cubicBezTo>
                <a:cubicBezTo>
                  <a:pt x="4246880" y="497840"/>
                  <a:pt x="4256062" y="518679"/>
                  <a:pt x="4267200" y="538480"/>
                </a:cubicBezTo>
                <a:cubicBezTo>
                  <a:pt x="4307545" y="610205"/>
                  <a:pt x="4314568" y="619692"/>
                  <a:pt x="4348480" y="670560"/>
                </a:cubicBezTo>
                <a:cubicBezTo>
                  <a:pt x="4345093" y="714587"/>
                  <a:pt x="4338320" y="758483"/>
                  <a:pt x="4338320" y="802640"/>
                </a:cubicBezTo>
                <a:cubicBezTo>
                  <a:pt x="4338320" y="894516"/>
                  <a:pt x="4344311" y="913877"/>
                  <a:pt x="4358640" y="985520"/>
                </a:cubicBezTo>
                <a:cubicBezTo>
                  <a:pt x="4355253" y="1056640"/>
                  <a:pt x="4354393" y="1127925"/>
                  <a:pt x="4348480" y="1198880"/>
                </a:cubicBezTo>
                <a:cubicBezTo>
                  <a:pt x="4347591" y="1209553"/>
                  <a:pt x="4343521" y="1219998"/>
                  <a:pt x="4338320" y="1229360"/>
                </a:cubicBezTo>
                <a:cubicBezTo>
                  <a:pt x="4286963" y="1321803"/>
                  <a:pt x="4316565" y="1261562"/>
                  <a:pt x="4267200" y="1320800"/>
                </a:cubicBezTo>
                <a:cubicBezTo>
                  <a:pt x="4245316" y="1347061"/>
                  <a:pt x="4246903" y="1351212"/>
                  <a:pt x="4236720" y="1381760"/>
                </a:cubicBezTo>
                <a:cubicBezTo>
                  <a:pt x="4339435" y="1535832"/>
                  <a:pt x="4228259" y="1377703"/>
                  <a:pt x="4307840" y="1473200"/>
                </a:cubicBezTo>
                <a:cubicBezTo>
                  <a:pt x="4315657" y="1482581"/>
                  <a:pt x="4319526" y="1495046"/>
                  <a:pt x="4328160" y="1503680"/>
                </a:cubicBezTo>
                <a:cubicBezTo>
                  <a:pt x="4336794" y="1512314"/>
                  <a:pt x="4350426" y="1514965"/>
                  <a:pt x="4358640" y="1524000"/>
                </a:cubicBezTo>
                <a:cubicBezTo>
                  <a:pt x="4531724" y="1714392"/>
                  <a:pt x="4347093" y="1522035"/>
                  <a:pt x="4470400" y="1696720"/>
                </a:cubicBezTo>
                <a:cubicBezTo>
                  <a:pt x="4658480" y="1963167"/>
                  <a:pt x="4454984" y="1621618"/>
                  <a:pt x="4612640" y="1879600"/>
                </a:cubicBezTo>
                <a:cubicBezTo>
                  <a:pt x="4630822" y="1909352"/>
                  <a:pt x="4645501" y="1941141"/>
                  <a:pt x="4663440" y="1971040"/>
                </a:cubicBezTo>
                <a:cubicBezTo>
                  <a:pt x="4676005" y="1991981"/>
                  <a:pt x="4691515" y="2011059"/>
                  <a:pt x="4704080" y="2032000"/>
                </a:cubicBezTo>
                <a:cubicBezTo>
                  <a:pt x="4711872" y="2044987"/>
                  <a:pt x="4716608" y="2059653"/>
                  <a:pt x="4724400" y="2072640"/>
                </a:cubicBezTo>
                <a:cubicBezTo>
                  <a:pt x="4736965" y="2093581"/>
                  <a:pt x="4757317" y="2110432"/>
                  <a:pt x="4765040" y="2133600"/>
                </a:cubicBezTo>
                <a:cubicBezTo>
                  <a:pt x="4768427" y="2143760"/>
                  <a:pt x="4768975" y="2155365"/>
                  <a:pt x="4775200" y="2164080"/>
                </a:cubicBezTo>
                <a:cubicBezTo>
                  <a:pt x="4811113" y="2214358"/>
                  <a:pt x="4808416" y="2193453"/>
                  <a:pt x="4846320" y="2225040"/>
                </a:cubicBezTo>
                <a:cubicBezTo>
                  <a:pt x="4857358" y="2234238"/>
                  <a:pt x="4865891" y="2246169"/>
                  <a:pt x="4876800" y="2255520"/>
                </a:cubicBezTo>
                <a:cubicBezTo>
                  <a:pt x="4889657" y="2266540"/>
                  <a:pt x="4905466" y="2274026"/>
                  <a:pt x="4917440" y="2286000"/>
                </a:cubicBezTo>
                <a:cubicBezTo>
                  <a:pt x="4985173" y="2353733"/>
                  <a:pt x="4886960" y="2282613"/>
                  <a:pt x="4968240" y="2336800"/>
                </a:cubicBezTo>
                <a:cubicBezTo>
                  <a:pt x="4985752" y="2365986"/>
                  <a:pt x="4999571" y="2398327"/>
                  <a:pt x="5029200" y="2418080"/>
                </a:cubicBezTo>
                <a:cubicBezTo>
                  <a:pt x="5038335" y="2424170"/>
                  <a:pt x="5094393" y="2436706"/>
                  <a:pt x="5100320" y="2438400"/>
                </a:cubicBezTo>
                <a:cubicBezTo>
                  <a:pt x="5110618" y="2441342"/>
                  <a:pt x="5120502" y="2445618"/>
                  <a:pt x="5130800" y="2448560"/>
                </a:cubicBezTo>
                <a:cubicBezTo>
                  <a:pt x="5144226" y="2452396"/>
                  <a:pt x="5158014" y="2454884"/>
                  <a:pt x="5171440" y="2458720"/>
                </a:cubicBezTo>
                <a:cubicBezTo>
                  <a:pt x="5181738" y="2461662"/>
                  <a:pt x="5191418" y="2466780"/>
                  <a:pt x="5201920" y="2468880"/>
                </a:cubicBezTo>
                <a:cubicBezTo>
                  <a:pt x="5225402" y="2473576"/>
                  <a:pt x="5249333" y="2475653"/>
                  <a:pt x="5273040" y="2479040"/>
                </a:cubicBezTo>
                <a:cubicBezTo>
                  <a:pt x="5285320" y="2495414"/>
                  <a:pt x="5320353" y="2537076"/>
                  <a:pt x="5323840" y="2560320"/>
                </a:cubicBezTo>
                <a:cubicBezTo>
                  <a:pt x="5331894" y="2614012"/>
                  <a:pt x="5320183" y="2670375"/>
                  <a:pt x="5334000" y="2722880"/>
                </a:cubicBezTo>
                <a:cubicBezTo>
                  <a:pt x="5338309" y="2739256"/>
                  <a:pt x="5360861" y="2743518"/>
                  <a:pt x="5374640" y="2753360"/>
                </a:cubicBezTo>
                <a:cubicBezTo>
                  <a:pt x="5384576" y="2760457"/>
                  <a:pt x="5396486" y="2765046"/>
                  <a:pt x="5405120" y="2773680"/>
                </a:cubicBezTo>
                <a:cubicBezTo>
                  <a:pt x="5417094" y="2785654"/>
                  <a:pt x="5421511" y="2804927"/>
                  <a:pt x="5435600" y="2814320"/>
                </a:cubicBezTo>
                <a:cubicBezTo>
                  <a:pt x="5453422" y="2826201"/>
                  <a:pt x="5476505" y="2827119"/>
                  <a:pt x="5496560" y="2834640"/>
                </a:cubicBezTo>
                <a:lnTo>
                  <a:pt x="5842000" y="2966720"/>
                </a:lnTo>
                <a:cubicBezTo>
                  <a:pt x="5886051" y="2983591"/>
                  <a:pt x="5931889" y="2996425"/>
                  <a:pt x="5974080" y="3017520"/>
                </a:cubicBezTo>
                <a:cubicBezTo>
                  <a:pt x="6001173" y="3031067"/>
                  <a:pt x="6028767" y="3043655"/>
                  <a:pt x="6055360" y="3058160"/>
                </a:cubicBezTo>
                <a:cubicBezTo>
                  <a:pt x="6117260" y="3091924"/>
                  <a:pt x="6054514" y="3068038"/>
                  <a:pt x="6116320" y="3088640"/>
                </a:cubicBezTo>
                <a:cubicBezTo>
                  <a:pt x="6140026" y="3159758"/>
                  <a:pt x="6119005" y="3091906"/>
                  <a:pt x="6146800" y="3230880"/>
                </a:cubicBezTo>
                <a:cubicBezTo>
                  <a:pt x="6149538" y="3244572"/>
                  <a:pt x="6151774" y="3258555"/>
                  <a:pt x="6156960" y="3271520"/>
                </a:cubicBezTo>
                <a:cubicBezTo>
                  <a:pt x="6198410" y="3375144"/>
                  <a:pt x="6176744" y="3290232"/>
                  <a:pt x="6207760" y="3383280"/>
                </a:cubicBezTo>
                <a:cubicBezTo>
                  <a:pt x="6214271" y="3402812"/>
                  <a:pt x="6218295" y="3434831"/>
                  <a:pt x="6228080" y="3454400"/>
                </a:cubicBezTo>
                <a:cubicBezTo>
                  <a:pt x="6252912" y="3504065"/>
                  <a:pt x="6245791" y="3464285"/>
                  <a:pt x="6258560" y="3515360"/>
                </a:cubicBezTo>
                <a:cubicBezTo>
                  <a:pt x="6262748" y="3532113"/>
                  <a:pt x="6264532" y="3549407"/>
                  <a:pt x="6268720" y="3566160"/>
                </a:cubicBezTo>
                <a:cubicBezTo>
                  <a:pt x="6271317" y="3576550"/>
                  <a:pt x="6275938" y="3586342"/>
                  <a:pt x="6278880" y="3596640"/>
                </a:cubicBezTo>
                <a:cubicBezTo>
                  <a:pt x="6280574" y="3602567"/>
                  <a:pt x="6293110" y="3658625"/>
                  <a:pt x="6299200" y="3667760"/>
                </a:cubicBezTo>
                <a:cubicBezTo>
                  <a:pt x="6307170" y="3679715"/>
                  <a:pt x="6321329" y="3686548"/>
                  <a:pt x="6329680" y="3698240"/>
                </a:cubicBezTo>
                <a:cubicBezTo>
                  <a:pt x="6376554" y="3763864"/>
                  <a:pt x="6320392" y="3719141"/>
                  <a:pt x="6380480" y="3759200"/>
                </a:cubicBezTo>
                <a:cubicBezTo>
                  <a:pt x="6387253" y="3769360"/>
                  <a:pt x="6392166" y="3781046"/>
                  <a:pt x="6400800" y="3789680"/>
                </a:cubicBezTo>
                <a:cubicBezTo>
                  <a:pt x="6409434" y="3798314"/>
                  <a:pt x="6423239" y="3800810"/>
                  <a:pt x="6431280" y="3810000"/>
                </a:cubicBezTo>
                <a:cubicBezTo>
                  <a:pt x="6447362" y="3828379"/>
                  <a:pt x="6471920" y="3870960"/>
                  <a:pt x="6471920" y="3870960"/>
                </a:cubicBezTo>
                <a:cubicBezTo>
                  <a:pt x="6475175" y="3883981"/>
                  <a:pt x="6484952" y="3927504"/>
                  <a:pt x="6492240" y="3942080"/>
                </a:cubicBezTo>
                <a:cubicBezTo>
                  <a:pt x="6540542" y="4038684"/>
                  <a:pt x="6480456" y="3876249"/>
                  <a:pt x="6532880" y="4033520"/>
                </a:cubicBezTo>
                <a:cubicBezTo>
                  <a:pt x="6556104" y="4103193"/>
                  <a:pt x="6528679" y="4016717"/>
                  <a:pt x="6553200" y="4114800"/>
                </a:cubicBezTo>
                <a:cubicBezTo>
                  <a:pt x="6555797" y="4125190"/>
                  <a:pt x="6560418" y="4134982"/>
                  <a:pt x="6563360" y="4145280"/>
                </a:cubicBezTo>
                <a:cubicBezTo>
                  <a:pt x="6567196" y="4158706"/>
                  <a:pt x="6568617" y="4172845"/>
                  <a:pt x="6573520" y="4185920"/>
                </a:cubicBezTo>
                <a:cubicBezTo>
                  <a:pt x="6578838" y="4200101"/>
                  <a:pt x="6587874" y="4212639"/>
                  <a:pt x="6593840" y="4226560"/>
                </a:cubicBezTo>
                <a:cubicBezTo>
                  <a:pt x="6606409" y="4255888"/>
                  <a:pt x="6606820" y="4274812"/>
                  <a:pt x="6614160" y="4307840"/>
                </a:cubicBezTo>
                <a:cubicBezTo>
                  <a:pt x="6617189" y="4321471"/>
                  <a:pt x="6620308" y="4335105"/>
                  <a:pt x="6624320" y="4348480"/>
                </a:cubicBezTo>
                <a:cubicBezTo>
                  <a:pt x="6630475" y="4368996"/>
                  <a:pt x="6644640" y="4409440"/>
                  <a:pt x="6644640" y="4409440"/>
                </a:cubicBezTo>
                <a:cubicBezTo>
                  <a:pt x="6641253" y="4422987"/>
                  <a:pt x="6645207" y="4441141"/>
                  <a:pt x="6634480" y="4450080"/>
                </a:cubicBezTo>
                <a:cubicBezTo>
                  <a:pt x="6621214" y="4461135"/>
                  <a:pt x="6600433" y="4456052"/>
                  <a:pt x="6583680" y="4460240"/>
                </a:cubicBezTo>
                <a:cubicBezTo>
                  <a:pt x="6573290" y="4462837"/>
                  <a:pt x="6563360" y="4467013"/>
                  <a:pt x="6553200" y="4470400"/>
                </a:cubicBezTo>
                <a:cubicBezTo>
                  <a:pt x="6277270" y="4457858"/>
                  <a:pt x="6315351" y="4453941"/>
                  <a:pt x="5994400" y="4470400"/>
                </a:cubicBezTo>
                <a:cubicBezTo>
                  <a:pt x="5778199" y="4481487"/>
                  <a:pt x="6049316" y="4476491"/>
                  <a:pt x="5892800" y="4490720"/>
                </a:cubicBezTo>
                <a:cubicBezTo>
                  <a:pt x="5831997" y="4496248"/>
                  <a:pt x="5770839" y="4496819"/>
                  <a:pt x="5709920" y="4500880"/>
                </a:cubicBezTo>
                <a:cubicBezTo>
                  <a:pt x="5669229" y="4503593"/>
                  <a:pt x="5628640" y="4507653"/>
                  <a:pt x="5588000" y="4511040"/>
                </a:cubicBezTo>
                <a:cubicBezTo>
                  <a:pt x="5466200" y="4535400"/>
                  <a:pt x="5520467" y="4525682"/>
                  <a:pt x="5425440" y="4541520"/>
                </a:cubicBezTo>
                <a:lnTo>
                  <a:pt x="4572000" y="4531360"/>
                </a:lnTo>
                <a:cubicBezTo>
                  <a:pt x="4554736" y="4530972"/>
                  <a:pt x="4538190" y="4524289"/>
                  <a:pt x="4521200" y="4521200"/>
                </a:cubicBezTo>
                <a:cubicBezTo>
                  <a:pt x="4500932" y="4517515"/>
                  <a:pt x="4480560" y="4514427"/>
                  <a:pt x="4460240" y="4511040"/>
                </a:cubicBezTo>
                <a:cubicBezTo>
                  <a:pt x="3949558" y="4550323"/>
                  <a:pt x="4284385" y="4532570"/>
                  <a:pt x="3454400" y="4521200"/>
                </a:cubicBezTo>
                <a:cubicBezTo>
                  <a:pt x="3423920" y="4517813"/>
                  <a:pt x="3393359" y="4515093"/>
                  <a:pt x="3362960" y="4511040"/>
                </a:cubicBezTo>
                <a:cubicBezTo>
                  <a:pt x="3342540" y="4508317"/>
                  <a:pt x="3322459" y="4503287"/>
                  <a:pt x="3302000" y="4500880"/>
                </a:cubicBezTo>
                <a:cubicBezTo>
                  <a:pt x="3264849" y="4496509"/>
                  <a:pt x="3227461" y="4494442"/>
                  <a:pt x="3190240" y="4490720"/>
                </a:cubicBezTo>
                <a:cubicBezTo>
                  <a:pt x="3159725" y="4487668"/>
                  <a:pt x="3129280" y="4483947"/>
                  <a:pt x="3098800" y="4480560"/>
                </a:cubicBezTo>
                <a:cubicBezTo>
                  <a:pt x="3058160" y="4483947"/>
                  <a:pt x="3017382" y="4485955"/>
                  <a:pt x="2976880" y="4490720"/>
                </a:cubicBezTo>
                <a:cubicBezTo>
                  <a:pt x="2902199" y="4499506"/>
                  <a:pt x="2828217" y="4514071"/>
                  <a:pt x="2753360" y="4521200"/>
                </a:cubicBezTo>
                <a:lnTo>
                  <a:pt x="2540000" y="4541520"/>
                </a:lnTo>
                <a:cubicBezTo>
                  <a:pt x="2277380" y="4602125"/>
                  <a:pt x="2404617" y="4582160"/>
                  <a:pt x="1960880" y="4582160"/>
                </a:cubicBezTo>
                <a:cubicBezTo>
                  <a:pt x="1761038" y="4582160"/>
                  <a:pt x="1561253" y="4575387"/>
                  <a:pt x="1361440" y="4572000"/>
                </a:cubicBezTo>
                <a:lnTo>
                  <a:pt x="1249680" y="4561840"/>
                </a:lnTo>
                <a:lnTo>
                  <a:pt x="965200" y="4531360"/>
                </a:lnTo>
                <a:lnTo>
                  <a:pt x="741680" y="4511040"/>
                </a:lnTo>
                <a:cubicBezTo>
                  <a:pt x="724747" y="4507653"/>
                  <a:pt x="707109" y="4506781"/>
                  <a:pt x="690880" y="4500880"/>
                </a:cubicBezTo>
                <a:cubicBezTo>
                  <a:pt x="628084" y="4478045"/>
                  <a:pt x="639393" y="4466153"/>
                  <a:pt x="579120" y="4450080"/>
                </a:cubicBezTo>
                <a:cubicBezTo>
                  <a:pt x="545749" y="4441181"/>
                  <a:pt x="511026" y="4438137"/>
                  <a:pt x="477520" y="4429760"/>
                </a:cubicBezTo>
                <a:lnTo>
                  <a:pt x="396240" y="4409440"/>
                </a:lnTo>
                <a:cubicBezTo>
                  <a:pt x="386080" y="4402667"/>
                  <a:pt x="376918" y="4394079"/>
                  <a:pt x="365760" y="4389120"/>
                </a:cubicBezTo>
                <a:cubicBezTo>
                  <a:pt x="322300" y="4369804"/>
                  <a:pt x="305535" y="4370461"/>
                  <a:pt x="264160" y="4358640"/>
                </a:cubicBezTo>
                <a:cubicBezTo>
                  <a:pt x="253862" y="4355698"/>
                  <a:pt x="244135" y="4350803"/>
                  <a:pt x="233680" y="4348480"/>
                </a:cubicBezTo>
                <a:cubicBezTo>
                  <a:pt x="155900" y="4331196"/>
                  <a:pt x="81109" y="4332931"/>
                  <a:pt x="0" y="4328160"/>
                </a:cubicBezTo>
                <a:cubicBezTo>
                  <a:pt x="24181" y="4255616"/>
                  <a:pt x="2498" y="4279081"/>
                  <a:pt x="50800" y="4246880"/>
                </a:cubicBezTo>
                <a:cubicBezTo>
                  <a:pt x="64347" y="4226560"/>
                  <a:pt x="74171" y="4203189"/>
                  <a:pt x="91440" y="4185920"/>
                </a:cubicBezTo>
                <a:lnTo>
                  <a:pt x="152400" y="4124960"/>
                </a:lnTo>
                <a:cubicBezTo>
                  <a:pt x="170255" y="4071395"/>
                  <a:pt x="150759" y="4114737"/>
                  <a:pt x="193040" y="4064000"/>
                </a:cubicBezTo>
                <a:cubicBezTo>
                  <a:pt x="249770" y="3995925"/>
                  <a:pt x="157154" y="4069406"/>
                  <a:pt x="274320" y="3952240"/>
                </a:cubicBezTo>
                <a:cubicBezTo>
                  <a:pt x="287867" y="3938693"/>
                  <a:pt x="302492" y="3926146"/>
                  <a:pt x="314960" y="3911600"/>
                </a:cubicBezTo>
                <a:cubicBezTo>
                  <a:pt x="376995" y="3839226"/>
                  <a:pt x="279087" y="3934930"/>
                  <a:pt x="355600" y="3820160"/>
                </a:cubicBezTo>
                <a:cubicBezTo>
                  <a:pt x="362373" y="3810000"/>
                  <a:pt x="370961" y="3800838"/>
                  <a:pt x="375920" y="3789680"/>
                </a:cubicBezTo>
                <a:cubicBezTo>
                  <a:pt x="384619" y="3770107"/>
                  <a:pt x="389467" y="3749040"/>
                  <a:pt x="396240" y="3728720"/>
                </a:cubicBezTo>
                <a:cubicBezTo>
                  <a:pt x="399627" y="3718560"/>
                  <a:pt x="396240" y="3701627"/>
                  <a:pt x="406400" y="3698240"/>
                </a:cubicBezTo>
                <a:lnTo>
                  <a:pt x="436880" y="3688080"/>
                </a:lnTo>
                <a:cubicBezTo>
                  <a:pt x="567659" y="3731673"/>
                  <a:pt x="433755" y="3689839"/>
                  <a:pt x="548640" y="3718560"/>
                </a:cubicBezTo>
                <a:cubicBezTo>
                  <a:pt x="617868" y="3735867"/>
                  <a:pt x="532555" y="3723901"/>
                  <a:pt x="629920" y="3738880"/>
                </a:cubicBezTo>
                <a:cubicBezTo>
                  <a:pt x="694171" y="3748765"/>
                  <a:pt x="747358" y="3751929"/>
                  <a:pt x="812800" y="3759200"/>
                </a:cubicBezTo>
                <a:cubicBezTo>
                  <a:pt x="839937" y="3762215"/>
                  <a:pt x="866987" y="3765973"/>
                  <a:pt x="894080" y="3769360"/>
                </a:cubicBezTo>
                <a:cubicBezTo>
                  <a:pt x="968587" y="3765973"/>
                  <a:pt x="1043305" y="3765755"/>
                  <a:pt x="1117600" y="3759200"/>
                </a:cubicBezTo>
                <a:cubicBezTo>
                  <a:pt x="1445845" y="3730237"/>
                  <a:pt x="1078368" y="3751619"/>
                  <a:pt x="1320800" y="3718560"/>
                </a:cubicBezTo>
                <a:cubicBezTo>
                  <a:pt x="1399662" y="3707806"/>
                  <a:pt x="1467922" y="3713520"/>
                  <a:pt x="1544320" y="3698240"/>
                </a:cubicBezTo>
                <a:cubicBezTo>
                  <a:pt x="1941205" y="3618863"/>
                  <a:pt x="1587607" y="3679172"/>
                  <a:pt x="1778000" y="3647440"/>
                </a:cubicBezTo>
                <a:cubicBezTo>
                  <a:pt x="1866053" y="3650827"/>
                  <a:pt x="1954250" y="3651537"/>
                  <a:pt x="2042160" y="3657600"/>
                </a:cubicBezTo>
                <a:cubicBezTo>
                  <a:pt x="2075054" y="3659869"/>
                  <a:pt x="2074184" y="3675220"/>
                  <a:pt x="2103120" y="3688080"/>
                </a:cubicBezTo>
                <a:cubicBezTo>
                  <a:pt x="2228180" y="3743662"/>
                  <a:pt x="2110148" y="3683096"/>
                  <a:pt x="2204720" y="3718560"/>
                </a:cubicBezTo>
                <a:cubicBezTo>
                  <a:pt x="2234184" y="3729609"/>
                  <a:pt x="2250574" y="3742356"/>
                  <a:pt x="2275840" y="3759200"/>
                </a:cubicBezTo>
                <a:cubicBezTo>
                  <a:pt x="2330027" y="3755813"/>
                  <a:pt x="2384377" y="3754442"/>
                  <a:pt x="2438400" y="3749040"/>
                </a:cubicBezTo>
                <a:cubicBezTo>
                  <a:pt x="2505560" y="3742324"/>
                  <a:pt x="2453723" y="3737405"/>
                  <a:pt x="2519680" y="3718560"/>
                </a:cubicBezTo>
                <a:cubicBezTo>
                  <a:pt x="2616453" y="3690911"/>
                  <a:pt x="2602140" y="3705880"/>
                  <a:pt x="2682240" y="3688080"/>
                </a:cubicBezTo>
                <a:cubicBezTo>
                  <a:pt x="2692695" y="3685757"/>
                  <a:pt x="2702422" y="3680862"/>
                  <a:pt x="2712720" y="3677920"/>
                </a:cubicBezTo>
                <a:cubicBezTo>
                  <a:pt x="2726146" y="3674084"/>
                  <a:pt x="2739934" y="3671596"/>
                  <a:pt x="2753360" y="3667760"/>
                </a:cubicBezTo>
                <a:cubicBezTo>
                  <a:pt x="2778829" y="3660483"/>
                  <a:pt x="2797256" y="3650681"/>
                  <a:pt x="2824480" y="3647440"/>
                </a:cubicBezTo>
                <a:cubicBezTo>
                  <a:pt x="2952977" y="3632143"/>
                  <a:pt x="3082183" y="3623073"/>
                  <a:pt x="3210560" y="3606800"/>
                </a:cubicBezTo>
                <a:cubicBezTo>
                  <a:pt x="3322698" y="3592585"/>
                  <a:pt x="3545840" y="3556000"/>
                  <a:pt x="3545840" y="3556000"/>
                </a:cubicBezTo>
                <a:cubicBezTo>
                  <a:pt x="3775570" y="3569514"/>
                  <a:pt x="3857530" y="3576320"/>
                  <a:pt x="4135120" y="3576320"/>
                </a:cubicBezTo>
                <a:cubicBezTo>
                  <a:pt x="4172527" y="3576320"/>
                  <a:pt x="4209627" y="3569547"/>
                  <a:pt x="4246880" y="3566160"/>
                </a:cubicBezTo>
                <a:cubicBezTo>
                  <a:pt x="4324773" y="3569547"/>
                  <a:pt x="4402823" y="3570340"/>
                  <a:pt x="4480560" y="3576320"/>
                </a:cubicBezTo>
                <a:cubicBezTo>
                  <a:pt x="4491238" y="3577141"/>
                  <a:pt x="4500692" y="3583721"/>
                  <a:pt x="4511040" y="3586480"/>
                </a:cubicBezTo>
                <a:cubicBezTo>
                  <a:pt x="4551516" y="3597274"/>
                  <a:pt x="4591639" y="3610073"/>
                  <a:pt x="4632960" y="3616960"/>
                </a:cubicBezTo>
                <a:cubicBezTo>
                  <a:pt x="4670299" y="3623183"/>
                  <a:pt x="4707800" y="3628760"/>
                  <a:pt x="4744720" y="3637280"/>
                </a:cubicBezTo>
                <a:cubicBezTo>
                  <a:pt x="4782011" y="3645886"/>
                  <a:pt x="4836175" y="3661956"/>
                  <a:pt x="4876800" y="3667760"/>
                </a:cubicBezTo>
                <a:cubicBezTo>
                  <a:pt x="4907159" y="3672097"/>
                  <a:pt x="4937809" y="3674116"/>
                  <a:pt x="4968240" y="3677920"/>
                </a:cubicBezTo>
                <a:cubicBezTo>
                  <a:pt x="4992002" y="3680890"/>
                  <a:pt x="5015653" y="3684693"/>
                  <a:pt x="5039360" y="3688080"/>
                </a:cubicBezTo>
                <a:cubicBezTo>
                  <a:pt x="5100320" y="3684693"/>
                  <a:pt x="5161461" y="3683708"/>
                  <a:pt x="5222240" y="3677920"/>
                </a:cubicBezTo>
                <a:cubicBezTo>
                  <a:pt x="5232901" y="3676905"/>
                  <a:pt x="5242330" y="3670357"/>
                  <a:pt x="5252720" y="3667760"/>
                </a:cubicBezTo>
                <a:cubicBezTo>
                  <a:pt x="5269473" y="3663572"/>
                  <a:pt x="5286860" y="3662144"/>
                  <a:pt x="5303520" y="3657600"/>
                </a:cubicBezTo>
                <a:cubicBezTo>
                  <a:pt x="5324184" y="3651964"/>
                  <a:pt x="5343700" y="3642475"/>
                  <a:pt x="5364480" y="3637280"/>
                </a:cubicBezTo>
                <a:cubicBezTo>
                  <a:pt x="5491527" y="3605518"/>
                  <a:pt x="5333570" y="3646111"/>
                  <a:pt x="5435600" y="3616960"/>
                </a:cubicBezTo>
                <a:cubicBezTo>
                  <a:pt x="5449026" y="3613124"/>
                  <a:pt x="5462865" y="3610812"/>
                  <a:pt x="5476240" y="3606800"/>
                </a:cubicBezTo>
                <a:cubicBezTo>
                  <a:pt x="5496756" y="3600645"/>
                  <a:pt x="5516420" y="3591675"/>
                  <a:pt x="5537200" y="3586480"/>
                </a:cubicBezTo>
                <a:cubicBezTo>
                  <a:pt x="5550747" y="3583093"/>
                  <a:pt x="5564765" y="3581223"/>
                  <a:pt x="5577840" y="3576320"/>
                </a:cubicBezTo>
                <a:cubicBezTo>
                  <a:pt x="5615606" y="3562158"/>
                  <a:pt x="5612917" y="3553049"/>
                  <a:pt x="5648960" y="3545840"/>
                </a:cubicBezTo>
                <a:cubicBezTo>
                  <a:pt x="5746416" y="3526349"/>
                  <a:pt x="5844951" y="3516161"/>
                  <a:pt x="5943600" y="3505200"/>
                </a:cubicBezTo>
                <a:cubicBezTo>
                  <a:pt x="6031653" y="3508587"/>
                  <a:pt x="6119694" y="3518397"/>
                  <a:pt x="6207760" y="3515360"/>
                </a:cubicBezTo>
                <a:cubicBezTo>
                  <a:pt x="6253454" y="3513784"/>
                  <a:pt x="6239439" y="3466958"/>
                  <a:pt x="6228080" y="3444240"/>
                </a:cubicBezTo>
                <a:cubicBezTo>
                  <a:pt x="6221654" y="3431389"/>
                  <a:pt x="6206798" y="3424798"/>
                  <a:pt x="6197600" y="3413760"/>
                </a:cubicBezTo>
                <a:cubicBezTo>
                  <a:pt x="6189783" y="3404379"/>
                  <a:pt x="6182741" y="3394202"/>
                  <a:pt x="6177280" y="3383280"/>
                </a:cubicBezTo>
                <a:cubicBezTo>
                  <a:pt x="6172491" y="3373701"/>
                  <a:pt x="6172321" y="3362162"/>
                  <a:pt x="6167120" y="3352800"/>
                </a:cubicBezTo>
                <a:cubicBezTo>
                  <a:pt x="6132257" y="3290047"/>
                  <a:pt x="6140525" y="3301203"/>
                  <a:pt x="6096000" y="3271520"/>
                </a:cubicBezTo>
                <a:cubicBezTo>
                  <a:pt x="6079917" y="3207188"/>
                  <a:pt x="6093586" y="3242498"/>
                  <a:pt x="6045200" y="3169920"/>
                </a:cubicBezTo>
                <a:lnTo>
                  <a:pt x="6045200" y="3169920"/>
                </a:lnTo>
                <a:cubicBezTo>
                  <a:pt x="6036937" y="3145130"/>
                  <a:pt x="6034415" y="3128655"/>
                  <a:pt x="6014720" y="3108960"/>
                </a:cubicBezTo>
                <a:cubicBezTo>
                  <a:pt x="6006086" y="3100326"/>
                  <a:pt x="5994400" y="3095413"/>
                  <a:pt x="5984240" y="3088640"/>
                </a:cubicBezTo>
                <a:cubicBezTo>
                  <a:pt x="5966178" y="3061547"/>
                  <a:pt x="5960519" y="3048742"/>
                  <a:pt x="5933440" y="3027680"/>
                </a:cubicBezTo>
                <a:cubicBezTo>
                  <a:pt x="5914163" y="3012687"/>
                  <a:pt x="5872480" y="2987040"/>
                  <a:pt x="5872480" y="2987040"/>
                </a:cubicBezTo>
                <a:cubicBezTo>
                  <a:pt x="5865707" y="2976880"/>
                  <a:pt x="5861350" y="2964601"/>
                  <a:pt x="5852160" y="2956560"/>
                </a:cubicBezTo>
                <a:cubicBezTo>
                  <a:pt x="5833781" y="2940478"/>
                  <a:pt x="5791200" y="2915920"/>
                  <a:pt x="5791200" y="2915920"/>
                </a:cubicBezTo>
                <a:cubicBezTo>
                  <a:pt x="5784427" y="2905760"/>
                  <a:pt x="5780415" y="2893068"/>
                  <a:pt x="5770880" y="2885440"/>
                </a:cubicBezTo>
                <a:cubicBezTo>
                  <a:pt x="5762517" y="2878750"/>
                  <a:pt x="5749979" y="2880069"/>
                  <a:pt x="5740400" y="2875280"/>
                </a:cubicBezTo>
                <a:cubicBezTo>
                  <a:pt x="5729478" y="2869819"/>
                  <a:pt x="5722061" y="2856261"/>
                  <a:pt x="5709920" y="2854960"/>
                </a:cubicBezTo>
                <a:cubicBezTo>
                  <a:pt x="5625668" y="2845933"/>
                  <a:pt x="5540587" y="2848187"/>
                  <a:pt x="5455920" y="2844800"/>
                </a:cubicBezTo>
                <a:cubicBezTo>
                  <a:pt x="5363745" y="2821756"/>
                  <a:pt x="5477642" y="2848749"/>
                  <a:pt x="5344160" y="2824480"/>
                </a:cubicBezTo>
                <a:cubicBezTo>
                  <a:pt x="5316094" y="2819377"/>
                  <a:pt x="5299155" y="2812865"/>
                  <a:pt x="5273040" y="2804160"/>
                </a:cubicBezTo>
                <a:lnTo>
                  <a:pt x="4693920" y="2814320"/>
                </a:lnTo>
                <a:cubicBezTo>
                  <a:pt x="4615227" y="2816669"/>
                  <a:pt x="4610241" y="2820000"/>
                  <a:pt x="4551680" y="2834640"/>
                </a:cubicBezTo>
                <a:cubicBezTo>
                  <a:pt x="4465250" y="2830208"/>
                  <a:pt x="4057876" y="2814017"/>
                  <a:pt x="3921760" y="2794000"/>
                </a:cubicBezTo>
                <a:cubicBezTo>
                  <a:pt x="3472675" y="2727958"/>
                  <a:pt x="4163184" y="2792952"/>
                  <a:pt x="3688080" y="2753360"/>
                </a:cubicBezTo>
                <a:cubicBezTo>
                  <a:pt x="3570404" y="2723941"/>
                  <a:pt x="3645734" y="2739811"/>
                  <a:pt x="3535680" y="2722880"/>
                </a:cubicBezTo>
                <a:cubicBezTo>
                  <a:pt x="3515319" y="2719748"/>
                  <a:pt x="3495243" y="2714505"/>
                  <a:pt x="3474720" y="2712720"/>
                </a:cubicBezTo>
                <a:cubicBezTo>
                  <a:pt x="3417264" y="2707724"/>
                  <a:pt x="3359573" y="2705947"/>
                  <a:pt x="3302000" y="2702560"/>
                </a:cubicBezTo>
                <a:lnTo>
                  <a:pt x="2692400" y="2712720"/>
                </a:lnTo>
                <a:cubicBezTo>
                  <a:pt x="2648260" y="2713929"/>
                  <a:pt x="2604412" y="2720497"/>
                  <a:pt x="2560320" y="2722880"/>
                </a:cubicBezTo>
                <a:cubicBezTo>
                  <a:pt x="2479088" y="2727271"/>
                  <a:pt x="2397747" y="2729346"/>
                  <a:pt x="2316480" y="2733040"/>
                </a:cubicBezTo>
                <a:lnTo>
                  <a:pt x="2113280" y="2743200"/>
                </a:lnTo>
                <a:lnTo>
                  <a:pt x="1696720" y="2753360"/>
                </a:lnTo>
                <a:cubicBezTo>
                  <a:pt x="1686560" y="2756747"/>
                  <a:pt x="1676695" y="2761197"/>
                  <a:pt x="1666240" y="2763520"/>
                </a:cubicBezTo>
                <a:cubicBezTo>
                  <a:pt x="1590683" y="2780311"/>
                  <a:pt x="1615183" y="2767635"/>
                  <a:pt x="1534160" y="2783840"/>
                </a:cubicBezTo>
                <a:cubicBezTo>
                  <a:pt x="1506775" y="2789317"/>
                  <a:pt x="1479374" y="2795329"/>
                  <a:pt x="1452880" y="2804160"/>
                </a:cubicBezTo>
                <a:cubicBezTo>
                  <a:pt x="1432560" y="2810933"/>
                  <a:pt x="1412923" y="2820279"/>
                  <a:pt x="1391920" y="2824480"/>
                </a:cubicBezTo>
                <a:cubicBezTo>
                  <a:pt x="1374987" y="2827867"/>
                  <a:pt x="1358154" y="2831801"/>
                  <a:pt x="1341120" y="2834640"/>
                </a:cubicBezTo>
                <a:cubicBezTo>
                  <a:pt x="1299056" y="2841651"/>
                  <a:pt x="1229815" y="2849823"/>
                  <a:pt x="1188720" y="2854960"/>
                </a:cubicBezTo>
                <a:cubicBezTo>
                  <a:pt x="1070187" y="2851573"/>
                  <a:pt x="949266" y="2868712"/>
                  <a:pt x="833120" y="2844800"/>
                </a:cubicBezTo>
                <a:cubicBezTo>
                  <a:pt x="809118" y="2839859"/>
                  <a:pt x="861014" y="2750096"/>
                  <a:pt x="863600" y="2743200"/>
                </a:cubicBezTo>
                <a:cubicBezTo>
                  <a:pt x="873366" y="2717158"/>
                  <a:pt x="871639" y="2696642"/>
                  <a:pt x="883920" y="2672080"/>
                </a:cubicBezTo>
                <a:cubicBezTo>
                  <a:pt x="889381" y="2661158"/>
                  <a:pt x="898779" y="2652522"/>
                  <a:pt x="904240" y="2641600"/>
                </a:cubicBezTo>
                <a:cubicBezTo>
                  <a:pt x="924011" y="2602057"/>
                  <a:pt x="905028" y="2616054"/>
                  <a:pt x="924560" y="2570480"/>
                </a:cubicBezTo>
                <a:cubicBezTo>
                  <a:pt x="929370" y="2559257"/>
                  <a:pt x="938822" y="2550602"/>
                  <a:pt x="944880" y="2540000"/>
                </a:cubicBezTo>
                <a:cubicBezTo>
                  <a:pt x="976610" y="2484472"/>
                  <a:pt x="947801" y="2510959"/>
                  <a:pt x="995680" y="2479040"/>
                </a:cubicBezTo>
                <a:cubicBezTo>
                  <a:pt x="1048104" y="2321769"/>
                  <a:pt x="988018" y="2484204"/>
                  <a:pt x="1036320" y="2387600"/>
                </a:cubicBezTo>
                <a:cubicBezTo>
                  <a:pt x="1061085" y="2338071"/>
                  <a:pt x="1030598" y="2375075"/>
                  <a:pt x="1056640" y="2316480"/>
                </a:cubicBezTo>
                <a:cubicBezTo>
                  <a:pt x="1064809" y="2298099"/>
                  <a:pt x="1093846" y="2255590"/>
                  <a:pt x="1107440" y="2235200"/>
                </a:cubicBezTo>
                <a:cubicBezTo>
                  <a:pt x="1110827" y="2218267"/>
                  <a:pt x="1113412" y="2201153"/>
                  <a:pt x="1117600" y="2184400"/>
                </a:cubicBezTo>
                <a:cubicBezTo>
                  <a:pt x="1147011" y="2066754"/>
                  <a:pt x="1199800" y="2156588"/>
                  <a:pt x="1402080" y="2164080"/>
                </a:cubicBezTo>
                <a:cubicBezTo>
                  <a:pt x="1460966" y="2168987"/>
                  <a:pt x="1553853" y="2175602"/>
                  <a:pt x="1615440" y="2184400"/>
                </a:cubicBezTo>
                <a:cubicBezTo>
                  <a:pt x="1632535" y="2186842"/>
                  <a:pt x="1649580" y="2190016"/>
                  <a:pt x="1666240" y="2194560"/>
                </a:cubicBezTo>
                <a:cubicBezTo>
                  <a:pt x="1686904" y="2200196"/>
                  <a:pt x="1727200" y="2214880"/>
                  <a:pt x="1727200" y="2214880"/>
                </a:cubicBezTo>
                <a:cubicBezTo>
                  <a:pt x="1764453" y="2211493"/>
                  <a:pt x="1801881" y="2209664"/>
                  <a:pt x="1838960" y="2204720"/>
                </a:cubicBezTo>
                <a:cubicBezTo>
                  <a:pt x="1852801" y="2202875"/>
                  <a:pt x="1867476" y="2201488"/>
                  <a:pt x="1879600" y="2194560"/>
                </a:cubicBezTo>
                <a:cubicBezTo>
                  <a:pt x="1892075" y="2187431"/>
                  <a:pt x="1899042" y="2173278"/>
                  <a:pt x="1910080" y="2164080"/>
                </a:cubicBezTo>
                <a:cubicBezTo>
                  <a:pt x="1919461" y="2156263"/>
                  <a:pt x="1931179" y="2151577"/>
                  <a:pt x="1940560" y="2143760"/>
                </a:cubicBezTo>
                <a:cubicBezTo>
                  <a:pt x="1981932" y="2109284"/>
                  <a:pt x="1974383" y="2095404"/>
                  <a:pt x="2032000" y="2062480"/>
                </a:cubicBezTo>
                <a:cubicBezTo>
                  <a:pt x="2057123" y="2048124"/>
                  <a:pt x="2086187" y="2042160"/>
                  <a:pt x="2113280" y="2032000"/>
                </a:cubicBezTo>
                <a:cubicBezTo>
                  <a:pt x="2226664" y="1941293"/>
                  <a:pt x="2098212" y="2034454"/>
                  <a:pt x="2225040" y="1971040"/>
                </a:cubicBezTo>
                <a:cubicBezTo>
                  <a:pt x="2240186" y="1963467"/>
                  <a:pt x="2250049" y="1947073"/>
                  <a:pt x="2265680" y="1940560"/>
                </a:cubicBezTo>
                <a:cubicBezTo>
                  <a:pt x="2291459" y="1929819"/>
                  <a:pt x="2320466" y="1929071"/>
                  <a:pt x="2346960" y="1920240"/>
                </a:cubicBezTo>
                <a:lnTo>
                  <a:pt x="2407920" y="1899920"/>
                </a:lnTo>
                <a:cubicBezTo>
                  <a:pt x="2475653" y="1903307"/>
                  <a:pt x="2543557" y="1904205"/>
                  <a:pt x="2611120" y="1910080"/>
                </a:cubicBezTo>
                <a:cubicBezTo>
                  <a:pt x="2621789" y="1911008"/>
                  <a:pt x="2630890" y="1920240"/>
                  <a:pt x="2641600" y="1920240"/>
                </a:cubicBezTo>
                <a:cubicBezTo>
                  <a:pt x="2858373" y="1920240"/>
                  <a:pt x="3075093" y="1913467"/>
                  <a:pt x="3291840" y="1910080"/>
                </a:cubicBezTo>
                <a:lnTo>
                  <a:pt x="3434080" y="1889760"/>
                </a:lnTo>
                <a:cubicBezTo>
                  <a:pt x="3451137" y="1887067"/>
                  <a:pt x="3467611" y="1879600"/>
                  <a:pt x="3484880" y="1879600"/>
                </a:cubicBezTo>
                <a:cubicBezTo>
                  <a:pt x="3782067" y="1879600"/>
                  <a:pt x="3988068" y="1889184"/>
                  <a:pt x="4267200" y="1899920"/>
                </a:cubicBezTo>
                <a:cubicBezTo>
                  <a:pt x="4297680" y="1903307"/>
                  <a:pt x="4328281" y="1905743"/>
                  <a:pt x="4358640" y="1910080"/>
                </a:cubicBezTo>
                <a:cubicBezTo>
                  <a:pt x="4516772" y="1932670"/>
                  <a:pt x="4316969" y="1908215"/>
                  <a:pt x="4450080" y="1930400"/>
                </a:cubicBezTo>
                <a:cubicBezTo>
                  <a:pt x="4477013" y="1934889"/>
                  <a:pt x="4504427" y="1936071"/>
                  <a:pt x="4531360" y="1940560"/>
                </a:cubicBezTo>
                <a:cubicBezTo>
                  <a:pt x="4556875" y="1944812"/>
                  <a:pt x="4578322" y="1952827"/>
                  <a:pt x="4602480" y="1960880"/>
                </a:cubicBezTo>
                <a:cubicBezTo>
                  <a:pt x="4609253" y="1950720"/>
                  <a:pt x="4622800" y="1942611"/>
                  <a:pt x="4622800" y="1930400"/>
                </a:cubicBezTo>
                <a:cubicBezTo>
                  <a:pt x="4622800" y="1864792"/>
                  <a:pt x="4595022" y="1837933"/>
                  <a:pt x="4561840" y="1788160"/>
                </a:cubicBezTo>
                <a:cubicBezTo>
                  <a:pt x="4534747" y="1747520"/>
                  <a:pt x="4551680" y="1764453"/>
                  <a:pt x="4511040" y="1737360"/>
                </a:cubicBezTo>
                <a:cubicBezTo>
                  <a:pt x="4497493" y="1717040"/>
                  <a:pt x="4492243" y="1687322"/>
                  <a:pt x="4470400" y="1676400"/>
                </a:cubicBezTo>
                <a:cubicBezTo>
                  <a:pt x="4432697" y="1657548"/>
                  <a:pt x="4425492" y="1659301"/>
                  <a:pt x="4399280" y="1625600"/>
                </a:cubicBezTo>
                <a:cubicBezTo>
                  <a:pt x="4309583" y="1510275"/>
                  <a:pt x="4385271" y="1607741"/>
                  <a:pt x="4348480" y="1534160"/>
                </a:cubicBezTo>
                <a:cubicBezTo>
                  <a:pt x="4343019" y="1523238"/>
                  <a:pt x="4333119" y="1514838"/>
                  <a:pt x="4328160" y="1503680"/>
                </a:cubicBezTo>
                <a:cubicBezTo>
                  <a:pt x="4306055" y="1453943"/>
                  <a:pt x="4311320" y="1447547"/>
                  <a:pt x="4297680" y="1402080"/>
                </a:cubicBezTo>
                <a:cubicBezTo>
                  <a:pt x="4291525" y="1381564"/>
                  <a:pt x="4284133" y="1361440"/>
                  <a:pt x="4277360" y="1341120"/>
                </a:cubicBezTo>
                <a:lnTo>
                  <a:pt x="4267200" y="1310640"/>
                </a:lnTo>
                <a:lnTo>
                  <a:pt x="4257040" y="1280160"/>
                </a:lnTo>
                <a:lnTo>
                  <a:pt x="3921760" y="1290320"/>
                </a:lnTo>
                <a:cubicBezTo>
                  <a:pt x="3891127" y="1291779"/>
                  <a:pt x="3860920" y="1298440"/>
                  <a:pt x="3830320" y="1300480"/>
                </a:cubicBezTo>
                <a:cubicBezTo>
                  <a:pt x="3759277" y="1305216"/>
                  <a:pt x="3688080" y="1307253"/>
                  <a:pt x="3616960" y="1310640"/>
                </a:cubicBezTo>
                <a:cubicBezTo>
                  <a:pt x="3576320" y="1317413"/>
                  <a:pt x="3535826" y="1325133"/>
                  <a:pt x="3495040" y="1330960"/>
                </a:cubicBezTo>
                <a:cubicBezTo>
                  <a:pt x="3472354" y="1334201"/>
                  <a:pt x="3388334" y="1345641"/>
                  <a:pt x="3362960" y="1351280"/>
                </a:cubicBezTo>
                <a:cubicBezTo>
                  <a:pt x="3336308" y="1357203"/>
                  <a:pt x="3320606" y="1370125"/>
                  <a:pt x="3291840" y="1371600"/>
                </a:cubicBezTo>
                <a:cubicBezTo>
                  <a:pt x="3173414" y="1377673"/>
                  <a:pt x="3054773" y="1378373"/>
                  <a:pt x="2936240" y="1381760"/>
                </a:cubicBezTo>
                <a:lnTo>
                  <a:pt x="2763520" y="1391920"/>
                </a:lnTo>
                <a:cubicBezTo>
                  <a:pt x="2685368" y="1397709"/>
                  <a:pt x="2662350" y="1402019"/>
                  <a:pt x="2590800" y="1412240"/>
                </a:cubicBezTo>
                <a:cubicBezTo>
                  <a:pt x="2502747" y="1408853"/>
                  <a:pt x="2414485" y="1409015"/>
                  <a:pt x="2326640" y="1402080"/>
                </a:cubicBezTo>
                <a:cubicBezTo>
                  <a:pt x="2322548" y="1401757"/>
                  <a:pt x="2188595" y="1380269"/>
                  <a:pt x="2153920" y="1371600"/>
                </a:cubicBezTo>
                <a:cubicBezTo>
                  <a:pt x="2103460" y="1358985"/>
                  <a:pt x="2140954" y="1362928"/>
                  <a:pt x="2082800" y="1341120"/>
                </a:cubicBezTo>
                <a:cubicBezTo>
                  <a:pt x="2069725" y="1336217"/>
                  <a:pt x="2055707" y="1334347"/>
                  <a:pt x="2042160" y="1330960"/>
                </a:cubicBezTo>
                <a:cubicBezTo>
                  <a:pt x="2015067" y="1314027"/>
                  <a:pt x="1991190" y="1290263"/>
                  <a:pt x="1960880" y="1280160"/>
                </a:cubicBezTo>
                <a:cubicBezTo>
                  <a:pt x="1901663" y="1260421"/>
                  <a:pt x="1939979" y="1274789"/>
                  <a:pt x="1849120" y="1229360"/>
                </a:cubicBezTo>
                <a:cubicBezTo>
                  <a:pt x="1838622" y="1224111"/>
                  <a:pt x="1794762" y="1199786"/>
                  <a:pt x="1778000" y="1198880"/>
                </a:cubicBezTo>
                <a:cubicBezTo>
                  <a:pt x="1662971" y="1192662"/>
                  <a:pt x="1547707" y="1192107"/>
                  <a:pt x="1432560" y="1188720"/>
                </a:cubicBezTo>
                <a:cubicBezTo>
                  <a:pt x="1425787" y="1178560"/>
                  <a:pt x="1407705" y="1169577"/>
                  <a:pt x="1412240" y="1158240"/>
                </a:cubicBezTo>
                <a:cubicBezTo>
                  <a:pt x="1417865" y="1144178"/>
                  <a:pt x="1440472" y="1146605"/>
                  <a:pt x="1452880" y="1137920"/>
                </a:cubicBezTo>
                <a:cubicBezTo>
                  <a:pt x="1474549" y="1122752"/>
                  <a:pt x="1491832" y="1101792"/>
                  <a:pt x="1513840" y="1087120"/>
                </a:cubicBezTo>
                <a:cubicBezTo>
                  <a:pt x="1532743" y="1074518"/>
                  <a:pt x="1556188" y="1069668"/>
                  <a:pt x="1574800" y="1056640"/>
                </a:cubicBezTo>
                <a:cubicBezTo>
                  <a:pt x="1658990" y="997707"/>
                  <a:pt x="1572309" y="1026783"/>
                  <a:pt x="1656080" y="1005840"/>
                </a:cubicBezTo>
                <a:cubicBezTo>
                  <a:pt x="1666354" y="990429"/>
                  <a:pt x="1686560" y="965912"/>
                  <a:pt x="1686560" y="944880"/>
                </a:cubicBezTo>
                <a:cubicBezTo>
                  <a:pt x="1686560" y="941076"/>
                  <a:pt x="1669543" y="841929"/>
                  <a:pt x="1666240" y="833120"/>
                </a:cubicBezTo>
                <a:cubicBezTo>
                  <a:pt x="1661953" y="821687"/>
                  <a:pt x="1652693" y="812800"/>
                  <a:pt x="1645920" y="802640"/>
                </a:cubicBezTo>
                <a:cubicBezTo>
                  <a:pt x="1669627" y="758613"/>
                  <a:pt x="1678175" y="702022"/>
                  <a:pt x="1717040" y="670560"/>
                </a:cubicBezTo>
                <a:cubicBezTo>
                  <a:pt x="1755366" y="639534"/>
                  <a:pt x="1811310" y="641341"/>
                  <a:pt x="1859280" y="629920"/>
                </a:cubicBezTo>
                <a:cubicBezTo>
                  <a:pt x="1882576" y="624373"/>
                  <a:pt x="1906839" y="624044"/>
                  <a:pt x="1930400" y="619760"/>
                </a:cubicBezTo>
                <a:cubicBezTo>
                  <a:pt x="1944138" y="617262"/>
                  <a:pt x="1957493" y="612987"/>
                  <a:pt x="1971040" y="609600"/>
                </a:cubicBezTo>
                <a:cubicBezTo>
                  <a:pt x="2677933" y="634846"/>
                  <a:pt x="1928242" y="606192"/>
                  <a:pt x="2438400" y="629920"/>
                </a:cubicBezTo>
                <a:lnTo>
                  <a:pt x="2692400" y="640080"/>
                </a:lnTo>
                <a:cubicBezTo>
                  <a:pt x="2736496" y="642401"/>
                  <a:pt x="2780558" y="645696"/>
                  <a:pt x="2824480" y="650240"/>
                </a:cubicBezTo>
                <a:cubicBezTo>
                  <a:pt x="2878798" y="655859"/>
                  <a:pt x="2987040" y="670560"/>
                  <a:pt x="2987040" y="670560"/>
                </a:cubicBezTo>
                <a:cubicBezTo>
                  <a:pt x="3031343" y="685328"/>
                  <a:pt x="3017960" y="682627"/>
                  <a:pt x="3078480" y="690880"/>
                </a:cubicBezTo>
                <a:cubicBezTo>
                  <a:pt x="3256818" y="715199"/>
                  <a:pt x="3218943" y="709727"/>
                  <a:pt x="3393440" y="721360"/>
                </a:cubicBezTo>
                <a:cubicBezTo>
                  <a:pt x="3690229" y="763758"/>
                  <a:pt x="3487887" y="744797"/>
                  <a:pt x="4003040" y="711200"/>
                </a:cubicBezTo>
                <a:lnTo>
                  <a:pt x="4196080" y="670560"/>
                </a:lnTo>
                <a:cubicBezTo>
                  <a:pt x="4212986" y="667038"/>
                  <a:pt x="4229611" y="660400"/>
                  <a:pt x="4246880" y="660400"/>
                </a:cubicBezTo>
                <a:lnTo>
                  <a:pt x="4358640" y="660400"/>
                </a:lnTo>
              </a:path>
            </a:pathLst>
          </a:cu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 name="TextBox 4"/>
          <p:cNvSpPr txBox="1"/>
          <p:nvPr/>
        </p:nvSpPr>
        <p:spPr>
          <a:xfrm>
            <a:off x="2996704" y="5478710"/>
            <a:ext cx="3672408" cy="369332"/>
          </a:xfrm>
          <a:prstGeom prst="rect">
            <a:avLst/>
          </a:prstGeom>
          <a:noFill/>
        </p:spPr>
        <p:txBody>
          <a:bodyPr wrap="square" rtlCol="0">
            <a:spAutoFit/>
          </a:bodyPr>
          <a:lstStyle/>
          <a:p>
            <a:pPr algn="ctr"/>
            <a:r>
              <a:rPr lang="ro-RO" dirty="0" smtClean="0"/>
              <a:t>IERTARE</a:t>
            </a:r>
            <a:endParaRPr lang="en-GB" dirty="0"/>
          </a:p>
        </p:txBody>
      </p:sp>
      <p:sp>
        <p:nvSpPr>
          <p:cNvPr id="6" name="TextBox 5"/>
          <p:cNvSpPr txBox="1"/>
          <p:nvPr/>
        </p:nvSpPr>
        <p:spPr>
          <a:xfrm>
            <a:off x="2996704" y="4653136"/>
            <a:ext cx="3672408" cy="369332"/>
          </a:xfrm>
          <a:prstGeom prst="rect">
            <a:avLst/>
          </a:prstGeom>
          <a:noFill/>
        </p:spPr>
        <p:txBody>
          <a:bodyPr wrap="square" rtlCol="0">
            <a:spAutoFit/>
          </a:bodyPr>
          <a:lstStyle/>
          <a:p>
            <a:pPr algn="ctr"/>
            <a:r>
              <a:rPr lang="ro-RO" dirty="0" smtClean="0"/>
              <a:t>FĂRĂ GÂNDURI RELE</a:t>
            </a:r>
            <a:endParaRPr lang="en-GB" dirty="0"/>
          </a:p>
        </p:txBody>
      </p:sp>
      <p:sp>
        <p:nvSpPr>
          <p:cNvPr id="7" name="TextBox 6"/>
          <p:cNvSpPr txBox="1"/>
          <p:nvPr/>
        </p:nvSpPr>
        <p:spPr>
          <a:xfrm>
            <a:off x="2996704" y="3789040"/>
            <a:ext cx="3672408" cy="369332"/>
          </a:xfrm>
          <a:prstGeom prst="rect">
            <a:avLst/>
          </a:prstGeom>
          <a:noFill/>
        </p:spPr>
        <p:txBody>
          <a:bodyPr wrap="square" rtlCol="0">
            <a:spAutoFit/>
          </a:bodyPr>
          <a:lstStyle/>
          <a:p>
            <a:pPr algn="ctr"/>
            <a:r>
              <a:rPr lang="ro-RO" dirty="0" smtClean="0"/>
              <a:t>FĂRĂ BÂRFĂ</a:t>
            </a:r>
            <a:endParaRPr lang="en-GB" dirty="0"/>
          </a:p>
        </p:txBody>
      </p:sp>
      <p:sp>
        <p:nvSpPr>
          <p:cNvPr id="8" name="TextBox 7"/>
          <p:cNvSpPr txBox="1"/>
          <p:nvPr/>
        </p:nvSpPr>
        <p:spPr>
          <a:xfrm>
            <a:off x="2915816" y="3068960"/>
            <a:ext cx="3672408" cy="369332"/>
          </a:xfrm>
          <a:prstGeom prst="rect">
            <a:avLst/>
          </a:prstGeom>
          <a:noFill/>
        </p:spPr>
        <p:txBody>
          <a:bodyPr wrap="square" rtlCol="0">
            <a:spAutoFit/>
          </a:bodyPr>
          <a:lstStyle/>
          <a:p>
            <a:pPr algn="ctr"/>
            <a:r>
              <a:rPr lang="ro-RO" dirty="0" smtClean="0"/>
              <a:t>CUVINTE BUNE</a:t>
            </a:r>
            <a:endParaRPr lang="en-GB" dirty="0"/>
          </a:p>
        </p:txBody>
      </p:sp>
      <p:sp>
        <p:nvSpPr>
          <p:cNvPr id="9" name="TextBox 8"/>
          <p:cNvSpPr txBox="1"/>
          <p:nvPr/>
        </p:nvSpPr>
        <p:spPr>
          <a:xfrm>
            <a:off x="2771800" y="2420888"/>
            <a:ext cx="3672408" cy="369332"/>
          </a:xfrm>
          <a:prstGeom prst="rect">
            <a:avLst/>
          </a:prstGeom>
          <a:noFill/>
        </p:spPr>
        <p:txBody>
          <a:bodyPr wrap="square" rtlCol="0">
            <a:spAutoFit/>
          </a:bodyPr>
          <a:lstStyle/>
          <a:p>
            <a:pPr algn="ctr"/>
            <a:r>
              <a:rPr lang="ro-RO" dirty="0" smtClean="0"/>
              <a:t>FAPTE BUNE</a:t>
            </a:r>
            <a:endParaRPr lang="en-GB" dirty="0"/>
          </a:p>
        </p:txBody>
      </p:sp>
      <p:sp>
        <p:nvSpPr>
          <p:cNvPr id="10" name="TextBox 9"/>
          <p:cNvSpPr txBox="1"/>
          <p:nvPr/>
        </p:nvSpPr>
        <p:spPr>
          <a:xfrm>
            <a:off x="2789260" y="1772816"/>
            <a:ext cx="3672408" cy="369332"/>
          </a:xfrm>
          <a:prstGeom prst="rect">
            <a:avLst/>
          </a:prstGeom>
          <a:noFill/>
        </p:spPr>
        <p:txBody>
          <a:bodyPr wrap="square" rtlCol="0">
            <a:spAutoFit/>
          </a:bodyPr>
          <a:lstStyle/>
          <a:p>
            <a:pPr algn="ctr"/>
            <a:r>
              <a:rPr lang="ro-RO" dirty="0" smtClean="0"/>
              <a:t>SLUJIRE</a:t>
            </a:r>
            <a:endParaRPr lang="en-GB" dirty="0"/>
          </a:p>
        </p:txBody>
      </p:sp>
      <p:sp>
        <p:nvSpPr>
          <p:cNvPr id="11" name="TextBox 10"/>
          <p:cNvSpPr txBox="1"/>
          <p:nvPr/>
        </p:nvSpPr>
        <p:spPr>
          <a:xfrm>
            <a:off x="2267744" y="498000"/>
            <a:ext cx="5760640" cy="369332"/>
          </a:xfrm>
          <a:prstGeom prst="rect">
            <a:avLst/>
          </a:prstGeom>
          <a:noFill/>
        </p:spPr>
        <p:txBody>
          <a:bodyPr wrap="square" rtlCol="0">
            <a:spAutoFit/>
          </a:bodyPr>
          <a:lstStyle/>
          <a:p>
            <a:r>
              <a:rPr lang="ro-RO" b="1" i="1" dirty="0" smtClean="0"/>
              <a:t>Du-mă, Doamne,  pe stânca pe care nu o pot ajunge!</a:t>
            </a:r>
            <a:endParaRPr lang="en-GB" b="1" i="1" dirty="0"/>
          </a:p>
        </p:txBody>
      </p:sp>
    </p:spTree>
    <p:extLst>
      <p:ext uri="{BB962C8B-B14F-4D97-AF65-F5344CB8AC3E}">
        <p14:creationId xmlns:p14="http://schemas.microsoft.com/office/powerpoint/2010/main" val="991602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majorFont>
      <a:minorFont>
        <a:latin typeface="Calibri"/>
        <a:ea typeface=""/>
        <a:cs typeface=""/>
        <a:font script="Grek" typeface=""/>
        <a:font script="Cyrl"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minorFont>
    </a:fontScheme>
    <a:fmtScheme name="Office">
      <a:fillStyleLst>
        <a:solidFill>
          <a:schemeClr val="phClr"/>
        </a:solidFill>
        <a:gradFill rotWithShape="1">
          <a:gsLst>
            <a:gs pos="0">
              <a:schemeClr val="phClr">
                <a:tint val="50000"/>
                <a:shade val="98000"/>
                <a:satMod val="300000"/>
              </a:schemeClr>
            </a:gs>
            <a:gs pos="25000">
              <a:schemeClr val="phClr">
                <a:tint val="37000"/>
                <a:shade val="98000"/>
                <a:satMod val="300000"/>
              </a:schemeClr>
            </a:gs>
            <a:gs pos="100000">
              <a:schemeClr val="phClr">
                <a:tint val="5000"/>
                <a:satMod val="350000"/>
              </a:schemeClr>
            </a:gs>
          </a:gsLst>
          <a:lin ang="16200000" scaled="1"/>
        </a:gradFill>
        <a:gradFill rotWithShape="1">
          <a:gsLst>
            <a:gs pos="0">
              <a:schemeClr val="phClr">
                <a:shade val="75000"/>
                <a:satMod val="160000"/>
              </a:schemeClr>
            </a:gs>
            <a:gs pos="62000">
              <a:schemeClr val="phClr">
                <a:satMod val="125000"/>
              </a:schemeClr>
            </a:gs>
            <a:gs pos="100000">
              <a:schemeClr val="phClr">
                <a:tint val="80000"/>
                <a:satMod val="140000"/>
              </a:schemeClr>
            </a:gs>
          </a:gsLst>
          <a:lin ang="16200000" scaled="0"/>
        </a:gradFill>
      </a:fillStyleLst>
      <a:lnStyleLst>
        <a:ln w="6350" cap="rnd" cmpd="sng" algn="ctr">
          <a:solidFill>
            <a:schemeClr val="ph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63500" dist="25400" dir="5400000">
              <a:srgbClr val="000000">
                <a:alpha val="43137"/>
              </a:srgbClr>
            </a:outerShdw>
          </a:effectLst>
        </a:effectStyle>
        <a:effectStyle>
          <a:effectLst>
            <a:outerShdw blurRad="50800" dist="38100" dir="5400000">
              <a:srgbClr val="000000">
                <a:alpha val="45882"/>
              </a:srgbClr>
            </a:outerShdw>
          </a:effectLst>
          <a:scene3d>
            <a:camera prst="orthographicFront" fov="0">
              <a:rot lat="0" lon="0" rev="0"/>
            </a:camera>
            <a:lightRig rig="contrasting" dir="t">
              <a:rot lat="0" lon="0" rev="16500000"/>
            </a:lightRig>
          </a:scene3d>
          <a:sp3d contourW="12700" prstMaterial="powder">
            <a:bevelT h="50800"/>
            <a:contourClr>
              <a:schemeClr val="phClr"/>
            </a:contourClr>
          </a:sp3d>
        </a:effectStyle>
        <a:effectStyle>
          <a:effectLst>
            <a:reflection blurRad="12700" stA="25000" endPos="28000" dist="38100" dir="5400000" sy="-100000"/>
          </a:effectLst>
          <a:scene3d>
            <a:camera prst="orthographicFront" fov="0">
              <a:rot lat="0" lon="0" rev="0"/>
            </a:camera>
            <a:lightRig rig="threePt" dir="t">
              <a:rot lat="0" lon="0" rev="0"/>
            </a:lightRig>
          </a:scene3d>
          <a:sp3d>
            <a:bevelT w="139700" h="38100"/>
            <a:contourClr>
              <a:schemeClr val="phClr"/>
            </a:contourClr>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majorFont>
      <a:minorFont>
        <a:latin typeface="Calibri"/>
        <a:ea typeface=""/>
        <a:cs typeface=""/>
        <a:font script="Grek" typeface=""/>
        <a:font script="Cyrl"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minorFont>
    </a:fontScheme>
    <a:fmtScheme name="Office">
      <a:fillStyleLst>
        <a:solidFill>
          <a:schemeClr val="phClr"/>
        </a:solidFill>
        <a:gradFill rotWithShape="1">
          <a:gsLst>
            <a:gs pos="0">
              <a:schemeClr val="phClr">
                <a:tint val="50000"/>
                <a:shade val="98000"/>
                <a:satMod val="300000"/>
              </a:schemeClr>
            </a:gs>
            <a:gs pos="25000">
              <a:schemeClr val="phClr">
                <a:tint val="37000"/>
                <a:shade val="98000"/>
                <a:satMod val="300000"/>
              </a:schemeClr>
            </a:gs>
            <a:gs pos="100000">
              <a:schemeClr val="phClr">
                <a:tint val="5000"/>
                <a:satMod val="350000"/>
              </a:schemeClr>
            </a:gs>
          </a:gsLst>
          <a:lin ang="16200000" scaled="1"/>
        </a:gradFill>
        <a:gradFill rotWithShape="1">
          <a:gsLst>
            <a:gs pos="0">
              <a:schemeClr val="phClr">
                <a:shade val="75000"/>
                <a:satMod val="160000"/>
              </a:schemeClr>
            </a:gs>
            <a:gs pos="62000">
              <a:schemeClr val="phClr">
                <a:satMod val="125000"/>
              </a:schemeClr>
            </a:gs>
            <a:gs pos="100000">
              <a:schemeClr val="phClr">
                <a:tint val="80000"/>
                <a:satMod val="140000"/>
              </a:schemeClr>
            </a:gs>
          </a:gsLst>
          <a:lin ang="16200000" scaled="0"/>
        </a:gradFill>
      </a:fillStyleLst>
      <a:lnStyleLst>
        <a:ln w="6350" cap="rnd" cmpd="sng" algn="ctr">
          <a:solidFill>
            <a:schemeClr val="ph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63500" dist="25400" dir="5400000">
              <a:srgbClr val="000000">
                <a:alpha val="43137"/>
              </a:srgbClr>
            </a:outerShdw>
          </a:effectLst>
        </a:effectStyle>
        <a:effectStyle>
          <a:effectLst>
            <a:outerShdw blurRad="50800" dist="38100" dir="5400000">
              <a:srgbClr val="000000">
                <a:alpha val="45882"/>
              </a:srgbClr>
            </a:outerShdw>
          </a:effectLst>
          <a:scene3d>
            <a:camera prst="orthographicFront" fov="0">
              <a:rot lat="0" lon="0" rev="0"/>
            </a:camera>
            <a:lightRig rig="contrasting" dir="t">
              <a:rot lat="0" lon="0" rev="16500000"/>
            </a:lightRig>
          </a:scene3d>
          <a:sp3d contourW="12700" prstMaterial="powder">
            <a:bevelT h="50800"/>
            <a:contourClr>
              <a:schemeClr val="phClr"/>
            </a:contourClr>
          </a:sp3d>
        </a:effectStyle>
        <a:effectStyle>
          <a:effectLst>
            <a:reflection blurRad="12700" stA="25000" endPos="28000" dist="38100" dir="5400000" sy="-100000"/>
          </a:effectLst>
          <a:scene3d>
            <a:camera prst="orthographicFront" fov="0">
              <a:rot lat="0" lon="0" rev="0"/>
            </a:camera>
            <a:lightRig rig="threePt" dir="t">
              <a:rot lat="0" lon="0" rev="0"/>
            </a:lightRig>
          </a:scene3d>
          <a:sp3d>
            <a:bevelT w="139700" h="38100"/>
            <a:contourClr>
              <a:schemeClr val="phClr"/>
            </a:contourClr>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0</TotalTime>
  <Words>290</Words>
  <Application>Microsoft Office PowerPoint</Application>
  <PresentationFormat>On-screen Show (4:3)</PresentationFormat>
  <Paragraphs>59</Paragraphs>
  <Slides>6</Slides>
  <Notes>1</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Solstice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2018-06-15T06:35:42Z</dcterms:created>
  <dcterms:modified xsi:type="dcterms:W3CDTF">2018-09-16T09:24:58Z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LCID">
    <vt:i4>1033</vt:i4>
  </property>
  <property fmtid="{D5CDD505-2E9C-101B-9397-08002B2CF9AE}" pid="3" name="_Version">
    <vt:lpwstr>12.0.4518</vt:lpwstr>
  </property>
</Properties>
</file>